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15"/>
  </p:notesMasterIdLst>
  <p:sldIdLst>
    <p:sldId id="256" r:id="rId2"/>
    <p:sldId id="257" r:id="rId3"/>
    <p:sldId id="258" r:id="rId4"/>
    <p:sldId id="313" r:id="rId5"/>
    <p:sldId id="314" r:id="rId6"/>
    <p:sldId id="315" r:id="rId7"/>
    <p:sldId id="260" r:id="rId8"/>
    <p:sldId id="261" r:id="rId9"/>
    <p:sldId id="316" r:id="rId10"/>
    <p:sldId id="265" r:id="rId11"/>
    <p:sldId id="317" r:id="rId12"/>
    <p:sldId id="266" r:id="rId13"/>
    <p:sldId id="318" r:id="rId14"/>
  </p:sldIdLst>
  <p:sldSz cx="9144000" cy="5143500" type="screen16x9"/>
  <p:notesSz cx="6858000" cy="9144000"/>
  <p:embeddedFontLst>
    <p:embeddedFont>
      <p:font typeface="Advent Pro Medium" panose="020B0604020202020204" charset="0"/>
      <p:regular r:id="rId16"/>
      <p:bold r:id="rId17"/>
    </p:embeddedFont>
    <p:embeddedFont>
      <p:font typeface="Bungee" panose="020B0604020202020204" charset="0"/>
      <p:regular r:id="rId18"/>
    </p:embeddedFont>
    <p:embeddedFont>
      <p:font typeface="Advent Pro" panose="020B0604020202020204"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6266"/>
    <a:srgbClr val="856164"/>
    <a:srgbClr val="886267"/>
    <a:srgbClr val="9E8385"/>
    <a:srgbClr val="D6CECF"/>
    <a:srgbClr val="816162"/>
    <a:srgbClr val="836163"/>
    <a:srgbClr val="59081F"/>
    <a:srgbClr val="800C3C"/>
    <a:srgbClr val="3104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D86BEF0-5002-4F72-9983-B571C2B8ADF1}">
  <a:tblStyle styleId="{DD86BEF0-5002-4F72-9983-B571C2B8ADF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8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7f7eb2451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7f7eb2451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7f7eb2451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7f7eb2451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74085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f7eb24518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f7eb24518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359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f9221cb4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f9221cb4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7f81957775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7f81957775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7f7eb24518_0_24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7f7eb24518_0_2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2955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7f7eb24518_0_24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7f7eb24518_0_2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42641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7f7eb24518_0_24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7f7eb24518_0_2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34589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f8195777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f8195777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73b9bfb5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73b9bfb5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73b9bfb5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73b9bfb5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58374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91225" y="646725"/>
            <a:ext cx="3699600" cy="120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833673" y="2245248"/>
            <a:ext cx="810000" cy="33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Font typeface="Advent Pro Medium"/>
              <a:buNone/>
              <a:defRPr sz="1600">
                <a:solidFill>
                  <a:schemeClr val="lt1"/>
                </a:solidFill>
                <a:latin typeface="Advent Pro Medium"/>
                <a:ea typeface="Advent Pro Medium"/>
                <a:cs typeface="Advent Pro Medium"/>
                <a:sym typeface="Advent Pro Medium"/>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1_3_1_1">
    <p:bg>
      <p:bgPr>
        <a:blipFill>
          <a:blip r:embed="rId2">
            <a:alphaModFix/>
          </a:blip>
          <a:stretch>
            <a:fillRect/>
          </a:stretch>
        </a:blipFill>
        <a:effectLst/>
      </p:bgPr>
    </p:bg>
    <p:spTree>
      <p:nvGrpSpPr>
        <p:cNvPr id="1" name="Shape 14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BIG_NUMBER_1_1">
    <p:bg>
      <p:bgPr>
        <a:blipFill>
          <a:blip r:embed="rId2">
            <a:alphaModFix/>
          </a:blip>
          <a:stretch>
            <a:fillRect/>
          </a:stretch>
        </a:blipFill>
        <a:effectLst/>
      </p:bgPr>
    </p:bg>
    <p:spTree>
      <p:nvGrpSpPr>
        <p:cNvPr id="1" name="Shape 14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TITLE_AND_BODY_2">
    <p:bg>
      <p:bgPr>
        <a:blipFill>
          <a:blip r:embed="rId2">
            <a:alphaModFix/>
          </a:blip>
          <a:stretch>
            <a:fillRect/>
          </a:stretch>
        </a:blipFill>
        <a:effectLst/>
      </p:bgPr>
    </p:bg>
    <p:spTree>
      <p:nvGrpSpPr>
        <p:cNvPr id="1" name="Shape 14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817800" y="444350"/>
            <a:ext cx="3955200" cy="810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6" name="Google Shape;16;p4"/>
          <p:cNvSpPr txBox="1">
            <a:spLocks noGrp="1"/>
          </p:cNvSpPr>
          <p:nvPr>
            <p:ph type="body" idx="1"/>
          </p:nvPr>
        </p:nvSpPr>
        <p:spPr>
          <a:xfrm>
            <a:off x="817800" y="1562350"/>
            <a:ext cx="4416600" cy="2341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9"/>
          <p:cNvSpPr txBox="1">
            <a:spLocks noGrp="1"/>
          </p:cNvSpPr>
          <p:nvPr>
            <p:ph type="subTitle" idx="1"/>
          </p:nvPr>
        </p:nvSpPr>
        <p:spPr>
          <a:xfrm>
            <a:off x="6278175" y="2205600"/>
            <a:ext cx="2040000" cy="389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1pPr>
            <a:lvl2pPr lvl="1">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2pPr>
            <a:lvl3pPr lvl="2">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3pPr>
            <a:lvl4pPr lvl="3">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4pPr>
            <a:lvl5pPr lvl="4">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5pPr>
            <a:lvl6pPr lvl="5">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6pPr>
            <a:lvl7pPr lvl="6">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7pPr>
            <a:lvl8pPr lvl="7">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8pPr>
            <a:lvl9pPr lvl="8">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9pPr>
          </a:lstStyle>
          <a:p>
            <a:endParaRPr/>
          </a:p>
        </p:txBody>
      </p:sp>
      <p:sp>
        <p:nvSpPr>
          <p:cNvPr id="30" name="Google Shape;30;p9"/>
          <p:cNvSpPr txBox="1">
            <a:spLocks noGrp="1"/>
          </p:cNvSpPr>
          <p:nvPr>
            <p:ph type="body" idx="2"/>
          </p:nvPr>
        </p:nvSpPr>
        <p:spPr>
          <a:xfrm>
            <a:off x="6278175" y="2649600"/>
            <a:ext cx="1977900" cy="1692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1600"/>
              </a:spcBef>
              <a:spcAft>
                <a:spcPts val="0"/>
              </a:spcAft>
              <a:buClr>
                <a:schemeClr val="lt1"/>
              </a:buClr>
              <a:buSzPts val="1600"/>
              <a:buChar char="○"/>
              <a:defRPr sz="1600">
                <a:solidFill>
                  <a:schemeClr val="lt1"/>
                </a:solidFill>
              </a:defRPr>
            </a:lvl2pPr>
            <a:lvl3pPr marL="1371600" lvl="2" indent="-330200">
              <a:spcBef>
                <a:spcPts val="1600"/>
              </a:spcBef>
              <a:spcAft>
                <a:spcPts val="0"/>
              </a:spcAft>
              <a:buClr>
                <a:schemeClr val="lt1"/>
              </a:buClr>
              <a:buSzPts val="1600"/>
              <a:buChar char="■"/>
              <a:defRPr sz="1600">
                <a:solidFill>
                  <a:schemeClr val="lt1"/>
                </a:solidFill>
              </a:defRPr>
            </a:lvl3pPr>
            <a:lvl4pPr marL="1828800" lvl="3" indent="-330200">
              <a:spcBef>
                <a:spcPts val="1600"/>
              </a:spcBef>
              <a:spcAft>
                <a:spcPts val="0"/>
              </a:spcAft>
              <a:buClr>
                <a:schemeClr val="lt1"/>
              </a:buClr>
              <a:buSzPts val="1600"/>
              <a:buChar char="●"/>
              <a:defRPr sz="1600">
                <a:solidFill>
                  <a:schemeClr val="lt1"/>
                </a:solidFill>
              </a:defRPr>
            </a:lvl4pPr>
            <a:lvl5pPr marL="2286000" lvl="4" indent="-330200">
              <a:spcBef>
                <a:spcPts val="1600"/>
              </a:spcBef>
              <a:spcAft>
                <a:spcPts val="0"/>
              </a:spcAft>
              <a:buClr>
                <a:schemeClr val="lt1"/>
              </a:buClr>
              <a:buSzPts val="1600"/>
              <a:buChar char="○"/>
              <a:defRPr sz="1600">
                <a:solidFill>
                  <a:schemeClr val="lt1"/>
                </a:solidFill>
              </a:defRPr>
            </a:lvl5pPr>
            <a:lvl6pPr marL="2743200" lvl="5" indent="-330200">
              <a:spcBef>
                <a:spcPts val="1600"/>
              </a:spcBef>
              <a:spcAft>
                <a:spcPts val="0"/>
              </a:spcAft>
              <a:buClr>
                <a:schemeClr val="lt1"/>
              </a:buClr>
              <a:buSzPts val="1600"/>
              <a:buChar char="■"/>
              <a:defRPr sz="1600">
                <a:solidFill>
                  <a:schemeClr val="lt1"/>
                </a:solidFill>
              </a:defRPr>
            </a:lvl6pPr>
            <a:lvl7pPr marL="3200400" lvl="6" indent="-330200">
              <a:spcBef>
                <a:spcPts val="1600"/>
              </a:spcBef>
              <a:spcAft>
                <a:spcPts val="0"/>
              </a:spcAft>
              <a:buClr>
                <a:schemeClr val="lt1"/>
              </a:buClr>
              <a:buSzPts val="1600"/>
              <a:buChar char="●"/>
              <a:defRPr sz="1600">
                <a:solidFill>
                  <a:schemeClr val="lt1"/>
                </a:solidFill>
              </a:defRPr>
            </a:lvl7pPr>
            <a:lvl8pPr marL="3657600" lvl="7" indent="-330200">
              <a:spcBef>
                <a:spcPts val="1600"/>
              </a:spcBef>
              <a:spcAft>
                <a:spcPts val="0"/>
              </a:spcAft>
              <a:buClr>
                <a:schemeClr val="lt1"/>
              </a:buClr>
              <a:buSzPts val="1600"/>
              <a:buChar char="○"/>
              <a:defRPr sz="1600">
                <a:solidFill>
                  <a:schemeClr val="lt1"/>
                </a:solidFill>
              </a:defRPr>
            </a:lvl8pPr>
            <a:lvl9pPr marL="4114800" lvl="8" indent="-330200">
              <a:spcBef>
                <a:spcPts val="1600"/>
              </a:spcBef>
              <a:spcAft>
                <a:spcPts val="1600"/>
              </a:spcAft>
              <a:buClr>
                <a:schemeClr val="lt1"/>
              </a:buClr>
              <a:buSzPts val="1600"/>
              <a:buChar char="■"/>
              <a:defRPr sz="1600">
                <a:solidFill>
                  <a:schemeClr val="lt1"/>
                </a:solidFill>
              </a:defRPr>
            </a:lvl9pPr>
          </a:lstStyle>
          <a:p>
            <a:endParaRPr/>
          </a:p>
        </p:txBody>
      </p:sp>
      <p:sp>
        <p:nvSpPr>
          <p:cNvPr id="31" name="Google Shape;31;p9"/>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ullet points">
  <p:cSld name="CAPTION_ONLY_1">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3"/>
          <p:cNvSpPr txBox="1">
            <a:spLocks noGrp="1"/>
          </p:cNvSpPr>
          <p:nvPr>
            <p:ph type="title"/>
          </p:nvPr>
        </p:nvSpPr>
        <p:spPr>
          <a:xfrm>
            <a:off x="817800" y="444350"/>
            <a:ext cx="6555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1" name="Google Shape;41;p13"/>
          <p:cNvSpPr txBox="1">
            <a:spLocks noGrp="1"/>
          </p:cNvSpPr>
          <p:nvPr>
            <p:ph type="body" idx="1"/>
          </p:nvPr>
        </p:nvSpPr>
        <p:spPr>
          <a:xfrm>
            <a:off x="817800" y="1331150"/>
            <a:ext cx="7065300" cy="3005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42"/>
        <p:cNvGrpSpPr/>
        <p:nvPr/>
      </p:nvGrpSpPr>
      <p:grpSpPr>
        <a:xfrm>
          <a:off x="0" y="0"/>
          <a:ext cx="0" cy="0"/>
          <a:chOff x="0" y="0"/>
          <a:chExt cx="0" cy="0"/>
        </a:xfrm>
      </p:grpSpPr>
      <p:sp>
        <p:nvSpPr>
          <p:cNvPr id="43" name="Google Shape;43;p14"/>
          <p:cNvSpPr txBox="1">
            <a:spLocks noGrp="1"/>
          </p:cNvSpPr>
          <p:nvPr>
            <p:ph type="ctrTitle"/>
          </p:nvPr>
        </p:nvSpPr>
        <p:spPr>
          <a:xfrm>
            <a:off x="2722200" y="1712388"/>
            <a:ext cx="3699600" cy="705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44" name="Google Shape;44;p14"/>
          <p:cNvSpPr txBox="1">
            <a:spLocks noGrp="1"/>
          </p:cNvSpPr>
          <p:nvPr>
            <p:ph type="subTitle" idx="1"/>
          </p:nvPr>
        </p:nvSpPr>
        <p:spPr>
          <a:xfrm>
            <a:off x="2641350" y="2695513"/>
            <a:ext cx="3861300" cy="7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Font typeface="Advent Pro Medium"/>
              <a:buNone/>
              <a:defRPr sz="16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1">
  <p:cSld name="TITLE_1_2">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16"/>
          <p:cNvSpPr txBox="1">
            <a:spLocks noGrp="1"/>
          </p:cNvSpPr>
          <p:nvPr>
            <p:ph type="ctrTitle"/>
          </p:nvPr>
        </p:nvSpPr>
        <p:spPr>
          <a:xfrm>
            <a:off x="2019300" y="1722875"/>
            <a:ext cx="5105400" cy="705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100"/>
              <a:buNone/>
              <a:defRPr sz="2100">
                <a:solidFill>
                  <a:schemeClr val="lt1"/>
                </a:solidFill>
              </a:defRPr>
            </a:lvl1pPr>
            <a:lvl2pPr lvl="1" algn="ctr" rtl="0">
              <a:spcBef>
                <a:spcPts val="0"/>
              </a:spcBef>
              <a:spcAft>
                <a:spcPts val="0"/>
              </a:spcAft>
              <a:buClr>
                <a:schemeClr val="lt1"/>
              </a:buClr>
              <a:buSzPts val="2100"/>
              <a:buNone/>
              <a:defRPr sz="2100">
                <a:solidFill>
                  <a:schemeClr val="lt1"/>
                </a:solidFill>
              </a:defRPr>
            </a:lvl2pPr>
            <a:lvl3pPr lvl="2" algn="ctr" rtl="0">
              <a:spcBef>
                <a:spcPts val="0"/>
              </a:spcBef>
              <a:spcAft>
                <a:spcPts val="0"/>
              </a:spcAft>
              <a:buClr>
                <a:schemeClr val="lt1"/>
              </a:buClr>
              <a:buSzPts val="2100"/>
              <a:buNone/>
              <a:defRPr sz="2100">
                <a:solidFill>
                  <a:schemeClr val="lt1"/>
                </a:solidFill>
              </a:defRPr>
            </a:lvl3pPr>
            <a:lvl4pPr lvl="3" algn="ctr" rtl="0">
              <a:spcBef>
                <a:spcPts val="0"/>
              </a:spcBef>
              <a:spcAft>
                <a:spcPts val="0"/>
              </a:spcAft>
              <a:buClr>
                <a:schemeClr val="lt1"/>
              </a:buClr>
              <a:buSzPts val="2100"/>
              <a:buNone/>
              <a:defRPr sz="2100">
                <a:solidFill>
                  <a:schemeClr val="lt1"/>
                </a:solidFill>
              </a:defRPr>
            </a:lvl4pPr>
            <a:lvl5pPr lvl="4" algn="ctr" rtl="0">
              <a:spcBef>
                <a:spcPts val="0"/>
              </a:spcBef>
              <a:spcAft>
                <a:spcPts val="0"/>
              </a:spcAft>
              <a:buClr>
                <a:schemeClr val="lt1"/>
              </a:buClr>
              <a:buSzPts val="2100"/>
              <a:buNone/>
              <a:defRPr sz="2100">
                <a:solidFill>
                  <a:schemeClr val="lt1"/>
                </a:solidFill>
              </a:defRPr>
            </a:lvl5pPr>
            <a:lvl6pPr lvl="5" algn="ctr" rtl="0">
              <a:spcBef>
                <a:spcPts val="0"/>
              </a:spcBef>
              <a:spcAft>
                <a:spcPts val="0"/>
              </a:spcAft>
              <a:buClr>
                <a:schemeClr val="lt1"/>
              </a:buClr>
              <a:buSzPts val="2100"/>
              <a:buNone/>
              <a:defRPr sz="2100">
                <a:solidFill>
                  <a:schemeClr val="lt1"/>
                </a:solidFill>
              </a:defRPr>
            </a:lvl6pPr>
            <a:lvl7pPr lvl="6" algn="ctr" rtl="0">
              <a:spcBef>
                <a:spcPts val="0"/>
              </a:spcBef>
              <a:spcAft>
                <a:spcPts val="0"/>
              </a:spcAft>
              <a:buClr>
                <a:schemeClr val="lt1"/>
              </a:buClr>
              <a:buSzPts val="2100"/>
              <a:buNone/>
              <a:defRPr sz="2100">
                <a:solidFill>
                  <a:schemeClr val="lt1"/>
                </a:solidFill>
              </a:defRPr>
            </a:lvl7pPr>
            <a:lvl8pPr lvl="7" algn="ctr" rtl="0">
              <a:spcBef>
                <a:spcPts val="0"/>
              </a:spcBef>
              <a:spcAft>
                <a:spcPts val="0"/>
              </a:spcAft>
              <a:buClr>
                <a:schemeClr val="lt1"/>
              </a:buClr>
              <a:buSzPts val="2100"/>
              <a:buNone/>
              <a:defRPr sz="2100">
                <a:solidFill>
                  <a:schemeClr val="lt1"/>
                </a:solidFill>
              </a:defRPr>
            </a:lvl8pPr>
            <a:lvl9pPr lvl="8" algn="ctr" rtl="0">
              <a:spcBef>
                <a:spcPts val="0"/>
              </a:spcBef>
              <a:spcAft>
                <a:spcPts val="0"/>
              </a:spcAft>
              <a:buClr>
                <a:schemeClr val="lt1"/>
              </a:buClr>
              <a:buSzPts val="2100"/>
              <a:buNone/>
              <a:defRPr sz="2100">
                <a:solidFill>
                  <a:schemeClr val="lt1"/>
                </a:solidFill>
              </a:defRPr>
            </a:lvl9pPr>
          </a:lstStyle>
          <a:p>
            <a:endParaRPr/>
          </a:p>
        </p:txBody>
      </p:sp>
      <p:sp>
        <p:nvSpPr>
          <p:cNvPr id="60" name="Google Shape;60;p16"/>
          <p:cNvSpPr txBox="1">
            <a:spLocks noGrp="1"/>
          </p:cNvSpPr>
          <p:nvPr>
            <p:ph type="subTitle" idx="1"/>
          </p:nvPr>
        </p:nvSpPr>
        <p:spPr>
          <a:xfrm>
            <a:off x="2655600" y="2685025"/>
            <a:ext cx="3832800" cy="7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Font typeface="Advent Pro Medium"/>
              <a:buNone/>
              <a:defRPr sz="16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wo Columns">
  <p:cSld name="TITLE_1_1_1">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8"/>
          <p:cNvSpPr txBox="1">
            <a:spLocks noGrp="1"/>
          </p:cNvSpPr>
          <p:nvPr>
            <p:ph type="ctrTitle"/>
          </p:nvPr>
        </p:nvSpPr>
        <p:spPr>
          <a:xfrm>
            <a:off x="1579566" y="2310425"/>
            <a:ext cx="2233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66" name="Google Shape;66;p18"/>
          <p:cNvSpPr txBox="1">
            <a:spLocks noGrp="1"/>
          </p:cNvSpPr>
          <p:nvPr>
            <p:ph type="subTitle" idx="1"/>
          </p:nvPr>
        </p:nvSpPr>
        <p:spPr>
          <a:xfrm>
            <a:off x="1579566" y="2737081"/>
            <a:ext cx="2233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7" name="Google Shape;67;p18"/>
          <p:cNvSpPr txBox="1">
            <a:spLocks noGrp="1"/>
          </p:cNvSpPr>
          <p:nvPr>
            <p:ph type="ctrTitle" idx="2"/>
          </p:nvPr>
        </p:nvSpPr>
        <p:spPr>
          <a:xfrm>
            <a:off x="5330934" y="2310425"/>
            <a:ext cx="22335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68" name="Google Shape;68;p18"/>
          <p:cNvSpPr txBox="1">
            <a:spLocks noGrp="1"/>
          </p:cNvSpPr>
          <p:nvPr>
            <p:ph type="subTitle" idx="3"/>
          </p:nvPr>
        </p:nvSpPr>
        <p:spPr>
          <a:xfrm>
            <a:off x="5330934" y="2737081"/>
            <a:ext cx="2233500" cy="82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9" name="Google Shape;69;p18"/>
          <p:cNvSpPr txBox="1">
            <a:spLocks noGrp="1"/>
          </p:cNvSpPr>
          <p:nvPr>
            <p:ph type="title" idx="4"/>
          </p:nvPr>
        </p:nvSpPr>
        <p:spPr>
          <a:xfrm>
            <a:off x="817800" y="444350"/>
            <a:ext cx="4137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
  <p:cSld name="SECTION_TITLE_AND_DESCRIPTION_1">
    <p:bg>
      <p:bgPr>
        <a:blipFill>
          <a:blip r:embed="rId2">
            <a:alphaModFix/>
          </a:blip>
          <a:stretch>
            <a:fillRect/>
          </a:stretch>
        </a:blipFill>
        <a:effectLst/>
      </p:bgPr>
    </p:bg>
    <p:spTree>
      <p:nvGrpSpPr>
        <p:cNvPr id="1" name="Shape 14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5B0F00"/>
              </a:buClr>
              <a:buSzPts val="2800"/>
              <a:buFont typeface="Bungee"/>
              <a:buNone/>
              <a:defRPr sz="2800">
                <a:solidFill>
                  <a:srgbClr val="5B0F00"/>
                </a:solidFill>
                <a:latin typeface="Bungee"/>
                <a:ea typeface="Bungee"/>
                <a:cs typeface="Bungee"/>
                <a:sym typeface="Bungee"/>
              </a:defRPr>
            </a:lvl1pPr>
            <a:lvl2pPr lvl="1">
              <a:spcBef>
                <a:spcPts val="0"/>
              </a:spcBef>
              <a:spcAft>
                <a:spcPts val="0"/>
              </a:spcAft>
              <a:buClr>
                <a:srgbClr val="5B0F00"/>
              </a:buClr>
              <a:buSzPts val="2800"/>
              <a:buNone/>
              <a:defRPr sz="2800">
                <a:solidFill>
                  <a:srgbClr val="5B0F00"/>
                </a:solidFill>
              </a:defRPr>
            </a:lvl2pPr>
            <a:lvl3pPr lvl="2">
              <a:spcBef>
                <a:spcPts val="0"/>
              </a:spcBef>
              <a:spcAft>
                <a:spcPts val="0"/>
              </a:spcAft>
              <a:buClr>
                <a:srgbClr val="5B0F00"/>
              </a:buClr>
              <a:buSzPts val="2800"/>
              <a:buNone/>
              <a:defRPr sz="2800">
                <a:solidFill>
                  <a:srgbClr val="5B0F00"/>
                </a:solidFill>
              </a:defRPr>
            </a:lvl3pPr>
            <a:lvl4pPr lvl="3">
              <a:spcBef>
                <a:spcPts val="0"/>
              </a:spcBef>
              <a:spcAft>
                <a:spcPts val="0"/>
              </a:spcAft>
              <a:buClr>
                <a:srgbClr val="5B0F00"/>
              </a:buClr>
              <a:buSzPts val="2800"/>
              <a:buNone/>
              <a:defRPr sz="2800">
                <a:solidFill>
                  <a:srgbClr val="5B0F00"/>
                </a:solidFill>
              </a:defRPr>
            </a:lvl4pPr>
            <a:lvl5pPr lvl="4">
              <a:spcBef>
                <a:spcPts val="0"/>
              </a:spcBef>
              <a:spcAft>
                <a:spcPts val="0"/>
              </a:spcAft>
              <a:buClr>
                <a:srgbClr val="5B0F00"/>
              </a:buClr>
              <a:buSzPts val="2800"/>
              <a:buNone/>
              <a:defRPr sz="2800">
                <a:solidFill>
                  <a:srgbClr val="5B0F00"/>
                </a:solidFill>
              </a:defRPr>
            </a:lvl5pPr>
            <a:lvl6pPr lvl="5">
              <a:spcBef>
                <a:spcPts val="0"/>
              </a:spcBef>
              <a:spcAft>
                <a:spcPts val="0"/>
              </a:spcAft>
              <a:buClr>
                <a:srgbClr val="5B0F00"/>
              </a:buClr>
              <a:buSzPts val="2800"/>
              <a:buNone/>
              <a:defRPr sz="2800">
                <a:solidFill>
                  <a:srgbClr val="5B0F00"/>
                </a:solidFill>
              </a:defRPr>
            </a:lvl6pPr>
            <a:lvl7pPr lvl="6">
              <a:spcBef>
                <a:spcPts val="0"/>
              </a:spcBef>
              <a:spcAft>
                <a:spcPts val="0"/>
              </a:spcAft>
              <a:buClr>
                <a:srgbClr val="5B0F00"/>
              </a:buClr>
              <a:buSzPts val="2800"/>
              <a:buNone/>
              <a:defRPr sz="2800">
                <a:solidFill>
                  <a:srgbClr val="5B0F00"/>
                </a:solidFill>
              </a:defRPr>
            </a:lvl7pPr>
            <a:lvl8pPr lvl="7">
              <a:spcBef>
                <a:spcPts val="0"/>
              </a:spcBef>
              <a:spcAft>
                <a:spcPts val="0"/>
              </a:spcAft>
              <a:buClr>
                <a:srgbClr val="5B0F00"/>
              </a:buClr>
              <a:buSzPts val="2800"/>
              <a:buNone/>
              <a:defRPr sz="2800">
                <a:solidFill>
                  <a:srgbClr val="5B0F00"/>
                </a:solidFill>
              </a:defRPr>
            </a:lvl8pPr>
            <a:lvl9pPr lvl="8">
              <a:spcBef>
                <a:spcPts val="0"/>
              </a:spcBef>
              <a:spcAft>
                <a:spcPts val="0"/>
              </a:spcAft>
              <a:buClr>
                <a:srgbClr val="5B0F00"/>
              </a:buClr>
              <a:buSzPts val="2800"/>
              <a:buNone/>
              <a:defRPr sz="2800">
                <a:solidFill>
                  <a:srgbClr val="5B0F00"/>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5B0F00"/>
              </a:buClr>
              <a:buSzPts val="1800"/>
              <a:buFont typeface="Advent Pro"/>
              <a:buChar char="●"/>
              <a:defRPr sz="1800">
                <a:solidFill>
                  <a:srgbClr val="5B0F00"/>
                </a:solidFill>
                <a:latin typeface="Advent Pro"/>
                <a:ea typeface="Advent Pro"/>
                <a:cs typeface="Advent Pro"/>
                <a:sym typeface="Advent Pro"/>
              </a:defRPr>
            </a:lvl1pPr>
            <a:lvl2pPr marL="914400" lvl="1"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2pPr>
            <a:lvl3pPr marL="1371600" lvl="2"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3pPr>
            <a:lvl4pPr marL="1828800" lvl="3"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4pPr>
            <a:lvl5pPr marL="2286000" lvl="4"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5pPr>
            <a:lvl6pPr marL="2743200" lvl="5"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6pPr>
            <a:lvl7pPr marL="3200400" lvl="6"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7pPr>
            <a:lvl8pPr marL="3657600" lvl="7"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8pPr>
            <a:lvl9pPr marL="4114800" lvl="8" indent="-317500">
              <a:lnSpc>
                <a:spcPct val="100000"/>
              </a:lnSpc>
              <a:spcBef>
                <a:spcPts val="1600"/>
              </a:spcBef>
              <a:spcAft>
                <a:spcPts val="1600"/>
              </a:spcAft>
              <a:buClr>
                <a:srgbClr val="5B0F00"/>
              </a:buClr>
              <a:buSzPts val="1400"/>
              <a:buFont typeface="Advent Pro"/>
              <a:buChar char="■"/>
              <a:defRPr>
                <a:solidFill>
                  <a:srgbClr val="5B0F00"/>
                </a:solidFill>
                <a:latin typeface="Advent Pro"/>
                <a:ea typeface="Advent Pro"/>
                <a:cs typeface="Advent Pro"/>
                <a:sym typeface="Advent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59" r:id="rId5"/>
    <p:sldLayoutId id="2147483660" r:id="rId6"/>
    <p:sldLayoutId id="2147483662" r:id="rId7"/>
    <p:sldLayoutId id="2147483664" r:id="rId8"/>
    <p:sldLayoutId id="2147483680" r:id="rId9"/>
    <p:sldLayoutId id="2147483681" r:id="rId10"/>
    <p:sldLayoutId id="2147483682" r:id="rId11"/>
    <p:sldLayoutId id="214748368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slide" Target="slide8.xml"/></Relationships>
</file>

<file path=ppt/slides/_rels/slide10.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slide" Target="slide7.xml"/><Relationship Id="rId4" Type="http://schemas.openxmlformats.org/officeDocument/2006/relationships/slide" Target="slide9.xml"/></Relationships>
</file>

<file path=ppt/slides/_rels/slide11.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slide" Target="slide7.xml"/><Relationship Id="rId4" Type="http://schemas.openxmlformats.org/officeDocument/2006/relationships/slide" Target="slide9.xml"/></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 Target="slide13.xml"/><Relationship Id="rId7" Type="http://schemas.openxmlformats.org/officeDocument/2006/relationships/slide" Target="slide7.xml"/><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slide" Target="slide10.xml"/><Relationship Id="rId5" Type="http://schemas.openxmlformats.org/officeDocument/2006/relationships/slide" Target="slide4.xml"/><Relationship Id="rId4" Type="http://schemas.openxmlformats.org/officeDocument/2006/relationships/slide" Target="slide12.xml"/></Relationships>
</file>

<file path=ppt/slides/_rels/slide13.xml.rels><?xml version="1.0" encoding="UTF-8" standalone="yes"?>
<Relationships xmlns="http://schemas.openxmlformats.org/package/2006/relationships"><Relationship Id="rId3" Type="http://schemas.openxmlformats.org/officeDocument/2006/relationships/slide" Target="slide12.xml"/><Relationship Id="rId7" Type="http://schemas.openxmlformats.org/officeDocument/2006/relationships/slide" Target="slide7.xml"/><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slide" Target="slide4.xml"/><Relationship Id="rId5" Type="http://schemas.openxmlformats.org/officeDocument/2006/relationships/slide" Target="slide13.xml"/><Relationship Id="rId4" Type="http://schemas.openxmlformats.org/officeDocument/2006/relationships/slide" Target="slide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slide" Target="slide5.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slide" Target="slide6.xml"/><Relationship Id="rId5" Type="http://schemas.openxmlformats.org/officeDocument/2006/relationships/slide" Target="slide4.xml"/><Relationship Id="rId4" Type="http://schemas.openxmlformats.org/officeDocument/2006/relationships/slide" Target="slide7.xml"/></Relationships>
</file>

<file path=ppt/slides/_rels/slide4.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slide" Target="slide3.xml"/></Relationships>
</file>

<file path=ppt/slides/_rels/slide5.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slide" Target="slide3.xml"/></Relationships>
</file>

<file path=ppt/slides/_rels/slide6.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slide" Target="slide4.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slide" Target="slide12.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slide" Target="slide11.xml"/><Relationship Id="rId5" Type="http://schemas.openxmlformats.org/officeDocument/2006/relationships/slide" Target="slide3.xml"/><Relationship Id="rId4" Type="http://schemas.openxmlformats.org/officeDocument/2006/relationships/slide" Target="slide10.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slide" Target="slide9.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slide" Target="slide8.xml"/><Relationship Id="rId5" Type="http://schemas.openxmlformats.org/officeDocument/2006/relationships/slide" Target="slide7.xml"/><Relationship Id="rId4" Type="http://schemas.openxmlformats.org/officeDocument/2006/relationships/slide" Target="slide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slide" Target="slide9.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slide" Target="slide8.xml"/><Relationship Id="rId5" Type="http://schemas.openxmlformats.org/officeDocument/2006/relationships/slide" Target="slide7.xml"/><Relationship Id="rId4" Type="http://schemas.openxmlformats.org/officeDocument/2006/relationships/slide" Target="slide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2"/>
        <p:cNvGrpSpPr/>
        <p:nvPr/>
      </p:nvGrpSpPr>
      <p:grpSpPr>
        <a:xfrm>
          <a:off x="0" y="0"/>
          <a:ext cx="0" cy="0"/>
          <a:chOff x="0" y="0"/>
          <a:chExt cx="0" cy="0"/>
        </a:xfrm>
      </p:grpSpPr>
      <p:sp>
        <p:nvSpPr>
          <p:cNvPr id="154" name="Google Shape;154;p40"/>
          <p:cNvSpPr txBox="1">
            <a:spLocks noGrp="1"/>
          </p:cNvSpPr>
          <p:nvPr>
            <p:ph type="ctrTitle"/>
          </p:nvPr>
        </p:nvSpPr>
        <p:spPr>
          <a:xfrm>
            <a:off x="591225" y="646725"/>
            <a:ext cx="3699600" cy="12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Sistem minimarket</a:t>
            </a:r>
            <a:endParaRPr dirty="0">
              <a:solidFill>
                <a:schemeClr val="lt1"/>
              </a:solidFill>
            </a:endParaRPr>
          </a:p>
        </p:txBody>
      </p:sp>
      <p:sp>
        <p:nvSpPr>
          <p:cNvPr id="9" name="Google Shape;216;p45">
            <a:hlinkClick r:id="rId4" action="ppaction://hlinksldjump"/>
          </p:cNvPr>
          <p:cNvSpPr txBox="1">
            <a:spLocks/>
          </p:cNvSpPr>
          <p:nvPr/>
        </p:nvSpPr>
        <p:spPr>
          <a:xfrm>
            <a:off x="835311" y="1940334"/>
            <a:ext cx="860750" cy="4839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Start</a:t>
            </a:r>
            <a:endParaRPr lang="en-US" dirty="0"/>
          </a:p>
        </p:txBody>
      </p:sp>
      <p:sp>
        <p:nvSpPr>
          <p:cNvPr id="10" name="Google Shape;203;p44">
            <a:hlinkClick r:id="" action="ppaction://hlinkshowjump?jump=nextslide"/>
          </p:cNvPr>
          <p:cNvSpPr/>
          <p:nvPr/>
        </p:nvSpPr>
        <p:spPr>
          <a:xfrm>
            <a:off x="701974" y="1902852"/>
            <a:ext cx="1127424" cy="483901"/>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4" name="Google Shape;264;p49"/>
          <p:cNvSpPr txBox="1">
            <a:spLocks noGrp="1"/>
          </p:cNvSpPr>
          <p:nvPr>
            <p:ph type="body" idx="1"/>
          </p:nvPr>
        </p:nvSpPr>
        <p:spPr>
          <a:xfrm>
            <a:off x="817800" y="1562350"/>
            <a:ext cx="4416600" cy="1475517"/>
          </a:xfrm>
          <a:prstGeom prst="rect">
            <a:avLst/>
          </a:prstGeom>
        </p:spPr>
        <p:txBody>
          <a:bodyPr spcFirstLastPara="1" wrap="square" lIns="91425" tIns="91425" rIns="91425" bIns="91425" anchor="t" anchorCtr="0">
            <a:noAutofit/>
          </a:bodyPr>
          <a:lstStyle/>
          <a:p>
            <a:pPr fontAlgn="base"/>
            <a:r>
              <a:rPr lang="en-US" dirty="0" smtClean="0"/>
              <a:t>Sistem </a:t>
            </a:r>
            <a:r>
              <a:rPr lang="en-US" dirty="0"/>
              <a:t>menggunakan GUI sehingga memudahkan user untuk berinteraksi dengan sistem</a:t>
            </a:r>
            <a:r>
              <a:rPr lang="en-US" dirty="0" smtClean="0"/>
              <a:t>.</a:t>
            </a:r>
            <a:endParaRPr lang="id-ID" dirty="0" smtClean="0"/>
          </a:p>
          <a:p>
            <a:pPr marL="139700" indent="0" fontAlgn="base">
              <a:buNone/>
            </a:pPr>
            <a:endParaRPr lang="en-US" dirty="0"/>
          </a:p>
          <a:p>
            <a:pPr fontAlgn="base"/>
            <a:r>
              <a:rPr lang="en-US" dirty="0"/>
              <a:t>Proses transaksi yang </a:t>
            </a:r>
            <a:r>
              <a:rPr lang="en-US" dirty="0" smtClean="0"/>
              <a:t>di</a:t>
            </a:r>
            <a:r>
              <a:rPr lang="id-ID" dirty="0" smtClean="0"/>
              <a:t> </a:t>
            </a:r>
            <a:r>
              <a:rPr lang="en-US" dirty="0" smtClean="0"/>
              <a:t>otomatisasi </a:t>
            </a:r>
            <a:r>
              <a:rPr lang="en-US" dirty="0"/>
              <a:t>dengan program sehingga user hanya perlu memberikan input tanpa harus memproses transaksi secara manual</a:t>
            </a:r>
            <a:r>
              <a:rPr lang="en-US" dirty="0" smtClean="0"/>
              <a:t>.</a:t>
            </a:r>
            <a:endParaRPr lang="en-US" dirty="0"/>
          </a:p>
        </p:txBody>
      </p:sp>
      <p:grpSp>
        <p:nvGrpSpPr>
          <p:cNvPr id="267" name="Google Shape;267;p49"/>
          <p:cNvGrpSpPr/>
          <p:nvPr/>
        </p:nvGrpSpPr>
        <p:grpSpPr>
          <a:xfrm>
            <a:off x="8476825" y="183200"/>
            <a:ext cx="432300" cy="372900"/>
            <a:chOff x="8476825" y="183200"/>
            <a:chExt cx="432300" cy="372900"/>
          </a:xfrm>
        </p:grpSpPr>
        <p:sp>
          <p:nvSpPr>
            <p:cNvPr id="268" name="Google Shape;268;p49">
              <a:hlinkClick r:id="rId3"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9" name="Google Shape;269;p49">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49">
            <a:hlinkClick r:id="rId4"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70" name="Google Shape;270;p49">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 name="Google Shape;203;p44">
            <a:hlinkClick r:id="rId6" action="ppaction://hlinksldjump"/>
          </p:cNvPr>
          <p:cNvSpPr/>
          <p:nvPr/>
        </p:nvSpPr>
        <p:spPr>
          <a:xfrm>
            <a:off x="2255928"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 name="Google Shape;204;p44"/>
          <p:cNvSpPr txBox="1">
            <a:spLocks/>
          </p:cNvSpPr>
          <p:nvPr/>
        </p:nvSpPr>
        <p:spPr>
          <a:xfrm>
            <a:off x="2615523" y="3037867"/>
            <a:ext cx="1529348"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Kelebihan Projek</a:t>
            </a:r>
            <a:endParaRPr lang="id-ID" dirty="0"/>
          </a:p>
        </p:txBody>
      </p:sp>
    </p:spTree>
  </p:cSld>
  <p:clrMapOvr>
    <a:masterClrMapping/>
  </p:clrMapOvr>
  <mc:AlternateContent xmlns:mc="http://schemas.openxmlformats.org/markup-compatibility/2006" xmlns:p14="http://schemas.microsoft.com/office/powerpoint/2010/main">
    <mc:Choice Requires="p14">
      <p:transition spd="slow" p14:dur="13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1.94444E-6 -1.23457E-7 L -0.2191 -0.5392 " pathEditMode="relative" rAng="0" ptsTypes="AA">
                                      <p:cBhvr>
                                        <p:cTn id="6" dur="2000" fill="hold"/>
                                        <p:tgtEl>
                                          <p:spTgt spid="16"/>
                                        </p:tgtEl>
                                        <p:attrNameLst>
                                          <p:attrName>ppt_x</p:attrName>
                                          <p:attrName>ppt_y</p:attrName>
                                        </p:attrNameLst>
                                      </p:cBhvr>
                                      <p:rCtr x="-10955" y="-26975"/>
                                    </p:animMotion>
                                  </p:childTnLst>
                                </p:cTn>
                              </p:par>
                              <p:par>
                                <p:cTn id="7" presetID="42" presetClass="path" presetSubtype="0" accel="50000" decel="50000" fill="hold" grpId="0" nodeType="withEffect">
                                  <p:stCondLst>
                                    <p:cond delay="0"/>
                                  </p:stCondLst>
                                  <p:childTnLst>
                                    <p:animMotion origin="layout" path="M 1.94444E-6 -1.23457E-7 L -0.21788 -0.5392 " pathEditMode="relative" rAng="0" ptsTypes="AA">
                                      <p:cBhvr>
                                        <p:cTn id="8" dur="2000" fill="hold"/>
                                        <p:tgtEl>
                                          <p:spTgt spid="17"/>
                                        </p:tgtEl>
                                        <p:attrNameLst>
                                          <p:attrName>ppt_x</p:attrName>
                                          <p:attrName>ppt_y</p:attrName>
                                        </p:attrNameLst>
                                      </p:cBhvr>
                                      <p:rCtr x="-10903" y="-26975"/>
                                    </p:animMotion>
                                  </p:childTnLst>
                                </p:cTn>
                              </p:par>
                            </p:childTnLst>
                          </p:cTn>
                        </p:par>
                        <p:par>
                          <p:cTn id="9" fill="hold">
                            <p:stCondLst>
                              <p:cond delay="2000"/>
                            </p:stCondLst>
                            <p:childTnLst>
                              <p:par>
                                <p:cTn id="10" presetID="10" presetClass="entr" presetSubtype="0" fill="hold" grpId="0" nodeType="afterEffect">
                                  <p:stCondLst>
                                    <p:cond delay="0"/>
                                  </p:stCondLst>
                                  <p:childTnLst>
                                    <p:set>
                                      <p:cBhvr>
                                        <p:cTn id="11" dur="1" fill="hold">
                                          <p:stCondLst>
                                            <p:cond delay="0"/>
                                          </p:stCondLst>
                                        </p:cTn>
                                        <p:tgtEl>
                                          <p:spTgt spid="264">
                                            <p:txEl>
                                              <p:pRg st="0" end="0"/>
                                            </p:txEl>
                                          </p:spTgt>
                                        </p:tgtEl>
                                        <p:attrNameLst>
                                          <p:attrName>style.visibility</p:attrName>
                                        </p:attrNameLst>
                                      </p:cBhvr>
                                      <p:to>
                                        <p:strVal val="visible"/>
                                      </p:to>
                                    </p:set>
                                    <p:animEffect transition="in" filter="fade">
                                      <p:cBhvr>
                                        <p:cTn id="12" dur="500"/>
                                        <p:tgtEl>
                                          <p:spTgt spid="264">
                                            <p:txEl>
                                              <p:pRg st="0" end="0"/>
                                            </p:txEl>
                                          </p:spTgt>
                                        </p:tgtEl>
                                      </p:cBhvr>
                                    </p:animEffect>
                                  </p:childTnLst>
                                </p:cTn>
                              </p:par>
                            </p:childTnLst>
                          </p:cTn>
                        </p:par>
                        <p:par>
                          <p:cTn id="13" fill="hold">
                            <p:stCondLst>
                              <p:cond delay="2500"/>
                            </p:stCondLst>
                            <p:childTnLst>
                              <p:par>
                                <p:cTn id="14" presetID="10" presetClass="entr" presetSubtype="0" fill="hold" grpId="0" nodeType="afterEffect">
                                  <p:stCondLst>
                                    <p:cond delay="0"/>
                                  </p:stCondLst>
                                  <p:childTnLst>
                                    <p:set>
                                      <p:cBhvr>
                                        <p:cTn id="15" dur="1" fill="hold">
                                          <p:stCondLst>
                                            <p:cond delay="0"/>
                                          </p:stCondLst>
                                        </p:cTn>
                                        <p:tgtEl>
                                          <p:spTgt spid="264">
                                            <p:txEl>
                                              <p:pRg st="2" end="2"/>
                                            </p:txEl>
                                          </p:spTgt>
                                        </p:tgtEl>
                                        <p:attrNameLst>
                                          <p:attrName>style.visibility</p:attrName>
                                        </p:attrNameLst>
                                      </p:cBhvr>
                                      <p:to>
                                        <p:strVal val="visible"/>
                                      </p:to>
                                    </p:set>
                                    <p:animEffect transition="in" filter="fade">
                                      <p:cBhvr>
                                        <p:cTn id="16" dur="500"/>
                                        <p:tgtEl>
                                          <p:spTgt spid="26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build="p"/>
      <p:bldP spid="16" grpId="0" animBg="1"/>
      <p:bldP spid="1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12" name="Google Shape;203;p44"/>
          <p:cNvSpPr/>
          <p:nvPr/>
        </p:nvSpPr>
        <p:spPr>
          <a:xfrm>
            <a:off x="4706942"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4" name="Google Shape;264;p49"/>
          <p:cNvSpPr txBox="1">
            <a:spLocks noGrp="1"/>
          </p:cNvSpPr>
          <p:nvPr>
            <p:ph type="body" idx="1"/>
          </p:nvPr>
        </p:nvSpPr>
        <p:spPr>
          <a:xfrm>
            <a:off x="817800" y="1562350"/>
            <a:ext cx="4416600" cy="430837"/>
          </a:xfrm>
          <a:prstGeom prst="rect">
            <a:avLst/>
          </a:prstGeom>
        </p:spPr>
        <p:txBody>
          <a:bodyPr spcFirstLastPara="1" wrap="square" lIns="91425" tIns="91425" rIns="91425" bIns="91425" anchor="t" anchorCtr="0">
            <a:noAutofit/>
          </a:bodyPr>
          <a:lstStyle/>
          <a:p>
            <a:pPr fontAlgn="base"/>
            <a:r>
              <a:rPr lang="en-US" dirty="0"/>
              <a:t>Belum terintegrasi dengan database.</a:t>
            </a:r>
          </a:p>
        </p:txBody>
      </p:sp>
      <p:grpSp>
        <p:nvGrpSpPr>
          <p:cNvPr id="267" name="Google Shape;267;p49"/>
          <p:cNvGrpSpPr/>
          <p:nvPr/>
        </p:nvGrpSpPr>
        <p:grpSpPr>
          <a:xfrm>
            <a:off x="8476825" y="183200"/>
            <a:ext cx="432300" cy="372900"/>
            <a:chOff x="8476825" y="183200"/>
            <a:chExt cx="432300" cy="372900"/>
          </a:xfrm>
        </p:grpSpPr>
        <p:sp>
          <p:nvSpPr>
            <p:cNvPr id="268" name="Google Shape;268;p49">
              <a:hlinkClick r:id="rId3"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9" name="Google Shape;269;p49">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49">
            <a:hlinkClick r:id="rId4"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70" name="Google Shape;270;p49">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 name="Google Shape;204;p44"/>
          <p:cNvSpPr txBox="1">
            <a:spLocks/>
          </p:cNvSpPr>
          <p:nvPr/>
        </p:nvSpPr>
        <p:spPr>
          <a:xfrm>
            <a:off x="4989541" y="3037867"/>
            <a:ext cx="168334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Kekurangan Projek</a:t>
            </a:r>
            <a:endParaRPr lang="id-ID" dirty="0"/>
          </a:p>
        </p:txBody>
      </p:sp>
    </p:spTree>
    <p:extLst>
      <p:ext uri="{BB962C8B-B14F-4D97-AF65-F5344CB8AC3E}">
        <p14:creationId xmlns:p14="http://schemas.microsoft.com/office/powerpoint/2010/main" val="2264256001"/>
      </p:ext>
    </p:extLst>
  </p:cSld>
  <p:clrMapOvr>
    <a:masterClrMapping/>
  </p:clrMapOvr>
  <mc:AlternateContent xmlns:mc="http://schemas.openxmlformats.org/markup-compatibility/2006" xmlns:p14="http://schemas.microsoft.com/office/powerpoint/2010/main">
    <mc:Choice Requires="p14">
      <p:transition spd="slow" p14:dur="13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3.61111E-6 -1.23457E-7 L -0.48038 -0.53611 " pathEditMode="relative" rAng="0" ptsTypes="AA">
                                      <p:cBhvr>
                                        <p:cTn id="6" dur="2000" fill="hold"/>
                                        <p:tgtEl>
                                          <p:spTgt spid="11"/>
                                        </p:tgtEl>
                                        <p:attrNameLst>
                                          <p:attrName>ppt_x</p:attrName>
                                          <p:attrName>ppt_y</p:attrName>
                                        </p:attrNameLst>
                                      </p:cBhvr>
                                      <p:rCtr x="-24028" y="-26821"/>
                                    </p:animMotion>
                                  </p:childTnLst>
                                </p:cTn>
                              </p:par>
                              <p:par>
                                <p:cTn id="7" presetID="42" presetClass="path" presetSubtype="0" accel="50000" decel="50000" fill="hold" grpId="0" nodeType="withEffect">
                                  <p:stCondLst>
                                    <p:cond delay="0"/>
                                  </p:stCondLst>
                                  <p:childTnLst>
                                    <p:animMotion origin="layout" path="M -3.61111E-6 -1.23457E-7 L -0.48038 -0.53611 " pathEditMode="relative" rAng="0" ptsTypes="AA">
                                      <p:cBhvr>
                                        <p:cTn id="8" dur="2000" fill="hold"/>
                                        <p:tgtEl>
                                          <p:spTgt spid="12"/>
                                        </p:tgtEl>
                                        <p:attrNameLst>
                                          <p:attrName>ppt_x</p:attrName>
                                          <p:attrName>ppt_y</p:attrName>
                                        </p:attrNameLst>
                                      </p:cBhvr>
                                      <p:rCtr x="-24028" y="-26821"/>
                                    </p:animMotion>
                                  </p:childTnLst>
                                </p:cTn>
                              </p:par>
                            </p:childTnLst>
                          </p:cTn>
                        </p:par>
                        <p:par>
                          <p:cTn id="9" fill="hold">
                            <p:stCondLst>
                              <p:cond delay="2000"/>
                            </p:stCondLst>
                            <p:childTnLst>
                              <p:par>
                                <p:cTn id="10" presetID="10" presetClass="entr" presetSubtype="0" fill="hold" grpId="0" nodeType="afterEffect">
                                  <p:stCondLst>
                                    <p:cond delay="0"/>
                                  </p:stCondLst>
                                  <p:childTnLst>
                                    <p:set>
                                      <p:cBhvr>
                                        <p:cTn id="11" dur="1" fill="hold">
                                          <p:stCondLst>
                                            <p:cond delay="0"/>
                                          </p:stCondLst>
                                        </p:cTn>
                                        <p:tgtEl>
                                          <p:spTgt spid="264">
                                            <p:txEl>
                                              <p:pRg st="0" end="0"/>
                                            </p:txEl>
                                          </p:spTgt>
                                        </p:tgtEl>
                                        <p:attrNameLst>
                                          <p:attrName>style.visibility</p:attrName>
                                        </p:attrNameLst>
                                      </p:cBhvr>
                                      <p:to>
                                        <p:strVal val="visible"/>
                                      </p:to>
                                    </p:set>
                                    <p:animEffect transition="in" filter="fade">
                                      <p:cBhvr>
                                        <p:cTn id="12" dur="500"/>
                                        <p:tgtEl>
                                          <p:spTgt spid="26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64" grpId="0" build="p"/>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84" name="Google Shape;284;p50">
            <a:hlinkClick r:id="rId3" action="ppaction://hlinksldjump"/>
          </p:cNvPr>
          <p:cNvSpPr txBox="1">
            <a:spLocks noGrp="1"/>
          </p:cNvSpPr>
          <p:nvPr>
            <p:ph type="subTitle" idx="4294967295"/>
          </p:nvPr>
        </p:nvSpPr>
        <p:spPr>
          <a:xfrm>
            <a:off x="2151066"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sp>
        <p:nvSpPr>
          <p:cNvPr id="276" name="Google Shape;276;p50"/>
          <p:cNvSpPr txBox="1">
            <a:spLocks noGrp="1"/>
          </p:cNvSpPr>
          <p:nvPr>
            <p:ph type="title" idx="4"/>
          </p:nvPr>
        </p:nvSpPr>
        <p:spPr>
          <a:xfrm>
            <a:off x="4945567" y="2460744"/>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81" name="Google Shape;281;p50">
            <a:hlinkClick r:id="rId4" action="ppaction://hlinksldjump"/>
          </p:cNvPr>
          <p:cNvSpPr/>
          <p:nvPr/>
        </p:nvSpPr>
        <p:spPr>
          <a:xfrm>
            <a:off x="275465" y="556100"/>
            <a:ext cx="1662000" cy="463800"/>
          </a:xfrm>
          <a:prstGeom prst="rect">
            <a:avLst/>
          </a:prstGeom>
          <a:solidFill>
            <a:srgbClr val="D6CEC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3" name="Google Shape;283;p50">
            <a:hlinkClick r:id="rId3" action="ppaction://hlinksldjump"/>
          </p:cNvPr>
          <p:cNvSpPr/>
          <p:nvPr/>
        </p:nvSpPr>
        <p:spPr>
          <a:xfrm>
            <a:off x="2151066" y="556100"/>
            <a:ext cx="1662000" cy="463800"/>
          </a:xfrm>
          <a:prstGeom prst="rect">
            <a:avLst/>
          </a:prstGeom>
          <a:solidFill>
            <a:srgbClr val="9E8385">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285" name="Google Shape;285;p50"/>
          <p:cNvGrpSpPr/>
          <p:nvPr/>
        </p:nvGrpSpPr>
        <p:grpSpPr>
          <a:xfrm>
            <a:off x="8476825" y="183200"/>
            <a:ext cx="432300" cy="372900"/>
            <a:chOff x="8476825" y="183200"/>
            <a:chExt cx="432300" cy="372900"/>
          </a:xfrm>
        </p:grpSpPr>
        <p:sp>
          <p:nvSpPr>
            <p:cNvPr id="286" name="Google Shape;286;p50">
              <a:hlinkClick r:id="rId5"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7" name="Google Shape;287;p50">
              <a:hlinkClick r:id="rId5"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50">
            <a:hlinkClick r:id="rId6"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88" name="Google Shape;288;p50">
            <a:hlinkClick r:id="rId7"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2" name="Google Shape;282;p50">
            <a:hlinkClick r:id="rId4" action="ppaction://hlinksldjump"/>
          </p:cNvPr>
          <p:cNvSpPr txBox="1">
            <a:spLocks noGrp="1"/>
          </p:cNvSpPr>
          <p:nvPr>
            <p:ph type="subTitle" idx="4294967295"/>
          </p:nvPr>
        </p:nvSpPr>
        <p:spPr>
          <a:xfrm>
            <a:off x="385030" y="549350"/>
            <a:ext cx="1442869"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Class Diagram</a:t>
            </a:r>
            <a:endParaRPr dirty="0">
              <a:solidFill>
                <a:schemeClr val="lt1"/>
              </a:solidFill>
            </a:endParaRPr>
          </a:p>
        </p:txBody>
      </p:sp>
      <p:pic>
        <p:nvPicPr>
          <p:cNvPr id="1026" name="Picture 2" descr="https://lh4.googleusercontent.com/KjcbXDozKH6HYP1tBarrN8OusSAd-Sf1xy5cRr8UR_gu_4B8jD3kbaAQA-PJ0R2tRuqzxABdRdposJe0PscifjM0zu8KDUgtOvuu-ezcjZtU7eIdB8Kb0chlI4oBFA"/>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5030" y="1630914"/>
            <a:ext cx="3668969" cy="315684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3.61111E-6 -1.7284E-6 L -0.51753 -0.45 " pathEditMode="relative" rAng="0" ptsTypes="AA">
                                      <p:cBhvr>
                                        <p:cTn id="6" dur="2000" fill="hold"/>
                                        <p:tgtEl>
                                          <p:spTgt spid="276"/>
                                        </p:tgtEl>
                                        <p:attrNameLst>
                                          <p:attrName>ppt_x</p:attrName>
                                          <p:attrName>ppt_y</p:attrName>
                                        </p:attrNameLst>
                                      </p:cBhvr>
                                      <p:rCtr x="-25885" y="-22500"/>
                                    </p:animMotion>
                                  </p:childTnLst>
                                </p:cTn>
                              </p:par>
                            </p:childTnLst>
                          </p:cTn>
                        </p:par>
                        <p:par>
                          <p:cTn id="7" fill="hold">
                            <p:stCondLst>
                              <p:cond delay="2000"/>
                            </p:stCondLst>
                            <p:childTnLst>
                              <p:par>
                                <p:cTn id="8" presetID="10" presetClass="entr" presetSubtype="0" fill="hold" nodeType="afterEffect">
                                  <p:stCondLst>
                                    <p:cond delay="0"/>
                                  </p:stCondLst>
                                  <p:childTnLst>
                                    <p:set>
                                      <p:cBhvr>
                                        <p:cTn id="9" dur="1" fill="hold">
                                          <p:stCondLst>
                                            <p:cond delay="0"/>
                                          </p:stCondLst>
                                        </p:cTn>
                                        <p:tgtEl>
                                          <p:spTgt spid="281"/>
                                        </p:tgtEl>
                                        <p:attrNameLst>
                                          <p:attrName>style.visibility</p:attrName>
                                        </p:attrNameLst>
                                      </p:cBhvr>
                                      <p:to>
                                        <p:strVal val="visible"/>
                                      </p:to>
                                    </p:set>
                                    <p:animEffect transition="in" filter="fade">
                                      <p:cBhvr>
                                        <p:cTn id="10" dur="500"/>
                                        <p:tgtEl>
                                          <p:spTgt spid="281"/>
                                        </p:tgtEl>
                                      </p:cBhvr>
                                    </p:animEffect>
                                  </p:childTnLst>
                                </p:cTn>
                              </p:par>
                            </p:childTnLst>
                          </p:cTn>
                        </p:par>
                        <p:par>
                          <p:cTn id="11" fill="hold">
                            <p:stCondLst>
                              <p:cond delay="2500"/>
                            </p:stCondLst>
                            <p:childTnLst>
                              <p:par>
                                <p:cTn id="12" presetID="10" presetClass="entr" presetSubtype="0" fill="hold" nodeType="afterEffect">
                                  <p:stCondLst>
                                    <p:cond delay="0"/>
                                  </p:stCondLst>
                                  <p:childTnLst>
                                    <p:set>
                                      <p:cBhvr>
                                        <p:cTn id="13" dur="1" fill="hold">
                                          <p:stCondLst>
                                            <p:cond delay="0"/>
                                          </p:stCondLst>
                                        </p:cTn>
                                        <p:tgtEl>
                                          <p:spTgt spid="282"/>
                                        </p:tgtEl>
                                        <p:attrNameLst>
                                          <p:attrName>style.visibility</p:attrName>
                                        </p:attrNameLst>
                                      </p:cBhvr>
                                      <p:to>
                                        <p:strVal val="visible"/>
                                      </p:to>
                                    </p:set>
                                    <p:animEffect transition="in" filter="fade">
                                      <p:cBhvr>
                                        <p:cTn id="14" dur="500"/>
                                        <p:tgtEl>
                                          <p:spTgt spid="282"/>
                                        </p:tgtEl>
                                      </p:cBhvr>
                                    </p:animEffect>
                                  </p:childTnLst>
                                </p:cTn>
                              </p:par>
                            </p:childTnLst>
                          </p:cTn>
                        </p:par>
                        <p:par>
                          <p:cTn id="15" fill="hold">
                            <p:stCondLst>
                              <p:cond delay="3000"/>
                            </p:stCondLst>
                            <p:childTnLst>
                              <p:par>
                                <p:cTn id="16" presetID="10" presetClass="entr" presetSubtype="0" fill="hold" nodeType="afterEffect">
                                  <p:stCondLst>
                                    <p:cond delay="0"/>
                                  </p:stCondLst>
                                  <p:childTnLst>
                                    <p:set>
                                      <p:cBhvr>
                                        <p:cTn id="17" dur="1" fill="hold">
                                          <p:stCondLst>
                                            <p:cond delay="0"/>
                                          </p:stCondLst>
                                        </p:cTn>
                                        <p:tgtEl>
                                          <p:spTgt spid="283"/>
                                        </p:tgtEl>
                                        <p:attrNameLst>
                                          <p:attrName>style.visibility</p:attrName>
                                        </p:attrNameLst>
                                      </p:cBhvr>
                                      <p:to>
                                        <p:strVal val="visible"/>
                                      </p:to>
                                    </p:set>
                                    <p:animEffect transition="in" filter="fade">
                                      <p:cBhvr>
                                        <p:cTn id="18" dur="500"/>
                                        <p:tgtEl>
                                          <p:spTgt spid="283"/>
                                        </p:tgtEl>
                                      </p:cBhvr>
                                    </p:animEffect>
                                  </p:childTnLst>
                                </p:cTn>
                              </p:par>
                            </p:childTnLst>
                          </p:cTn>
                        </p:par>
                        <p:par>
                          <p:cTn id="19" fill="hold">
                            <p:stCondLst>
                              <p:cond delay="3500"/>
                            </p:stCondLst>
                            <p:childTnLst>
                              <p:par>
                                <p:cTn id="20" presetID="10" presetClass="entr" presetSubtype="0" fill="hold" nodeType="afterEffect">
                                  <p:stCondLst>
                                    <p:cond delay="0"/>
                                  </p:stCondLst>
                                  <p:childTnLst>
                                    <p:set>
                                      <p:cBhvr>
                                        <p:cTn id="21" dur="1" fill="hold">
                                          <p:stCondLst>
                                            <p:cond delay="0"/>
                                          </p:stCondLst>
                                        </p:cTn>
                                        <p:tgtEl>
                                          <p:spTgt spid="284"/>
                                        </p:tgtEl>
                                        <p:attrNameLst>
                                          <p:attrName>style.visibility</p:attrName>
                                        </p:attrNameLst>
                                      </p:cBhvr>
                                      <p:to>
                                        <p:strVal val="visible"/>
                                      </p:to>
                                    </p:set>
                                    <p:animEffect transition="in" filter="fade">
                                      <p:cBhvr>
                                        <p:cTn id="22" dur="500"/>
                                        <p:tgtEl>
                                          <p:spTgt spid="284"/>
                                        </p:tgtEl>
                                      </p:cBhvr>
                                    </p:animEffect>
                                  </p:childTnLst>
                                </p:cTn>
                              </p:par>
                            </p:childTnLst>
                          </p:cTn>
                        </p:par>
                        <p:par>
                          <p:cTn id="23" fill="hold">
                            <p:stCondLst>
                              <p:cond delay="4000"/>
                            </p:stCondLst>
                            <p:childTnLst>
                              <p:par>
                                <p:cTn id="24" presetID="10" presetClass="entr" presetSubtype="0" fill="hold" nodeType="after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82" name="Google Shape;282;p50">
            <a:hlinkClick r:id="rId3" action="ppaction://hlinksldjump"/>
          </p:cNvPr>
          <p:cNvSpPr txBox="1">
            <a:spLocks noGrp="1"/>
          </p:cNvSpPr>
          <p:nvPr>
            <p:ph type="subTitle" idx="4294967295"/>
          </p:nvPr>
        </p:nvSpPr>
        <p:spPr>
          <a:xfrm>
            <a:off x="385030" y="549350"/>
            <a:ext cx="1442869"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Class Diagram</a:t>
            </a:r>
            <a:endParaRPr dirty="0">
              <a:solidFill>
                <a:schemeClr val="lt1"/>
              </a:solidFill>
            </a:endParaRPr>
          </a:p>
        </p:txBody>
      </p:sp>
      <p:sp>
        <p:nvSpPr>
          <p:cNvPr id="289" name="Google Shape;289;p50">
            <a:hlinkClick r:id="rId4" action="ppaction://hlinksldjump"/>
          </p:cNvPr>
          <p:cNvSpPr txBox="1">
            <a:spLocks noGrp="1"/>
          </p:cNvSpPr>
          <p:nvPr>
            <p:ph type="subTitle" idx="4294967295"/>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dirty="0">
                <a:solidFill>
                  <a:schemeClr val="lt1"/>
                </a:solidFill>
                <a:latin typeface="Advent Pro Medium"/>
                <a:ea typeface="Advent Pro Medium"/>
                <a:cs typeface="Advent Pro Medium"/>
                <a:sym typeface="Advent Pro Medium"/>
              </a:rPr>
              <a:t>Back</a:t>
            </a:r>
            <a:endParaRPr sz="1600" dirty="0">
              <a:solidFill>
                <a:schemeClr val="lt1"/>
              </a:solidFill>
              <a:latin typeface="Advent Pro Medium"/>
              <a:ea typeface="Advent Pro Medium"/>
              <a:cs typeface="Advent Pro Medium"/>
              <a:sym typeface="Advent Pro Medium"/>
            </a:endParaRPr>
          </a:p>
        </p:txBody>
      </p:sp>
      <p:sp>
        <p:nvSpPr>
          <p:cNvPr id="276" name="Google Shape;276;p50"/>
          <p:cNvSpPr txBox="1">
            <a:spLocks noGrp="1"/>
          </p:cNvSpPr>
          <p:nvPr>
            <p:ph type="title" idx="4"/>
          </p:nvPr>
        </p:nvSpPr>
        <p:spPr>
          <a:xfrm>
            <a:off x="209807" y="145960"/>
            <a:ext cx="1771288" cy="4289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Diagram</a:t>
            </a:r>
            <a:endParaRPr dirty="0"/>
          </a:p>
        </p:txBody>
      </p:sp>
      <p:sp>
        <p:nvSpPr>
          <p:cNvPr id="278" name="Google Shape;278;p50"/>
          <p:cNvSpPr txBox="1">
            <a:spLocks noGrp="1"/>
          </p:cNvSpPr>
          <p:nvPr>
            <p:ph type="subTitle" idx="1"/>
          </p:nvPr>
        </p:nvSpPr>
        <p:spPr>
          <a:xfrm>
            <a:off x="711149" y="2263470"/>
            <a:ext cx="2233500" cy="82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dirty="0" smtClean="0"/>
              <a:t>Bla bla bla</a:t>
            </a:r>
            <a:endParaRPr dirty="0"/>
          </a:p>
        </p:txBody>
      </p:sp>
      <p:sp>
        <p:nvSpPr>
          <p:cNvPr id="281" name="Google Shape;281;p50">
            <a:hlinkClick r:id="rId3" action="ppaction://hlinksldjump"/>
          </p:cNvPr>
          <p:cNvSpPr/>
          <p:nvPr/>
        </p:nvSpPr>
        <p:spPr>
          <a:xfrm>
            <a:off x="275465" y="556100"/>
            <a:ext cx="1662000" cy="463800"/>
          </a:xfrm>
          <a:prstGeom prst="rect">
            <a:avLst/>
          </a:prstGeom>
          <a:solidFill>
            <a:srgbClr val="9E8385">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3" name="Google Shape;283;p50">
            <a:hlinkClick r:id="rId5" action="ppaction://hlinksldjump"/>
          </p:cNvPr>
          <p:cNvSpPr/>
          <p:nvPr/>
        </p:nvSpPr>
        <p:spPr>
          <a:xfrm>
            <a:off x="2151066" y="556100"/>
            <a:ext cx="1662000" cy="4638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4" name="Google Shape;284;p50">
            <a:hlinkClick r:id="rId5" action="ppaction://hlinksldjump"/>
          </p:cNvPr>
          <p:cNvSpPr txBox="1">
            <a:spLocks noGrp="1"/>
          </p:cNvSpPr>
          <p:nvPr>
            <p:ph type="subTitle" idx="4294967295"/>
          </p:nvPr>
        </p:nvSpPr>
        <p:spPr>
          <a:xfrm>
            <a:off x="2151066" y="549349"/>
            <a:ext cx="1662000" cy="470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id-ID" dirty="0" smtClean="0">
                <a:solidFill>
                  <a:schemeClr val="lt1"/>
                </a:solidFill>
              </a:rPr>
              <a:t>Activity Diagram</a:t>
            </a:r>
            <a:endParaRPr dirty="0">
              <a:solidFill>
                <a:schemeClr val="lt1"/>
              </a:solidFill>
            </a:endParaRPr>
          </a:p>
        </p:txBody>
      </p:sp>
      <p:grpSp>
        <p:nvGrpSpPr>
          <p:cNvPr id="285" name="Google Shape;285;p50"/>
          <p:cNvGrpSpPr/>
          <p:nvPr/>
        </p:nvGrpSpPr>
        <p:grpSpPr>
          <a:xfrm>
            <a:off x="8476825" y="183200"/>
            <a:ext cx="432300" cy="372900"/>
            <a:chOff x="8476825" y="183200"/>
            <a:chExt cx="432300" cy="372900"/>
          </a:xfrm>
        </p:grpSpPr>
        <p:sp>
          <p:nvSpPr>
            <p:cNvPr id="286" name="Google Shape;286;p50">
              <a:hlinkClick r:id="rId6"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7" name="Google Shape;287;p50">
              <a:hlinkClick r:id="rId6"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 name="Google Shape;288;p50">
            <a:hlinkClick r:id="rId7"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extLst>
      <p:ext uri="{BB962C8B-B14F-4D97-AF65-F5344CB8AC3E}">
        <p14:creationId xmlns:p14="http://schemas.microsoft.com/office/powerpoint/2010/main" val="3976922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81"/>
                                        </p:tgtEl>
                                        <p:attrNameLst>
                                          <p:attrName>style.visibility</p:attrName>
                                        </p:attrNameLst>
                                      </p:cBhvr>
                                      <p:to>
                                        <p:strVal val="visible"/>
                                      </p:to>
                                    </p:set>
                                    <p:animEffect transition="in" filter="fade">
                                      <p:cBhvr>
                                        <p:cTn id="7" dur="500"/>
                                        <p:tgtEl>
                                          <p:spTgt spid="28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2"/>
                                        </p:tgtEl>
                                        <p:attrNameLst>
                                          <p:attrName>style.visibility</p:attrName>
                                        </p:attrNameLst>
                                      </p:cBhvr>
                                      <p:to>
                                        <p:strVal val="visible"/>
                                      </p:to>
                                    </p:set>
                                    <p:animEffect transition="in" filter="fade">
                                      <p:cBhvr>
                                        <p:cTn id="11" dur="500"/>
                                        <p:tgtEl>
                                          <p:spTgt spid="28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83"/>
                                        </p:tgtEl>
                                        <p:attrNameLst>
                                          <p:attrName>style.visibility</p:attrName>
                                        </p:attrNameLst>
                                      </p:cBhvr>
                                      <p:to>
                                        <p:strVal val="visible"/>
                                      </p:to>
                                    </p:set>
                                    <p:animEffect transition="in" filter="fade">
                                      <p:cBhvr>
                                        <p:cTn id="15" dur="500"/>
                                        <p:tgtEl>
                                          <p:spTgt spid="28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84"/>
                                        </p:tgtEl>
                                        <p:attrNameLst>
                                          <p:attrName>style.visibility</p:attrName>
                                        </p:attrNameLst>
                                      </p:cBhvr>
                                      <p:to>
                                        <p:strVal val="visible"/>
                                      </p:to>
                                    </p:set>
                                    <p:animEffect transition="in" filter="fade">
                                      <p:cBhvr>
                                        <p:cTn id="19" dur="500"/>
                                        <p:tgtEl>
                                          <p:spTgt spid="284"/>
                                        </p:tgtEl>
                                      </p:cBhvr>
                                    </p:animEffect>
                                  </p:childTnLst>
                                </p:cTn>
                              </p:par>
                              <p:par>
                                <p:cTn id="20" presetID="2" presetClass="entr" presetSubtype="4" fill="hold" nodeType="withEffect">
                                  <p:stCondLst>
                                    <p:cond delay="0"/>
                                  </p:stCondLst>
                                  <p:childTnLst>
                                    <p:set>
                                      <p:cBhvr>
                                        <p:cTn id="21" dur="1" fill="hold">
                                          <p:stCondLst>
                                            <p:cond delay="0"/>
                                          </p:stCondLst>
                                        </p:cTn>
                                        <p:tgtEl>
                                          <p:spTgt spid="278"/>
                                        </p:tgtEl>
                                        <p:attrNameLst>
                                          <p:attrName>style.visibility</p:attrName>
                                        </p:attrNameLst>
                                      </p:cBhvr>
                                      <p:to>
                                        <p:strVal val="visible"/>
                                      </p:to>
                                    </p:set>
                                    <p:anim calcmode="lin" valueType="num">
                                      <p:cBhvr additive="base">
                                        <p:cTn id="22" dur="1000"/>
                                        <p:tgtEl>
                                          <p:spTgt spid="27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41"/>
          <p:cNvSpPr txBox="1">
            <a:spLocks noGrp="1"/>
          </p:cNvSpPr>
          <p:nvPr>
            <p:ph type="title"/>
          </p:nvPr>
        </p:nvSpPr>
        <p:spPr>
          <a:xfrm>
            <a:off x="667965" y="1724510"/>
            <a:ext cx="7792800" cy="1353970"/>
          </a:xfrm>
          <a:prstGeom prst="rect">
            <a:avLst/>
          </a:prstGeom>
        </p:spPr>
        <p:txBody>
          <a:bodyPr spcFirstLastPara="1" wrap="square" lIns="91425" tIns="91425" rIns="91425" bIns="91425" anchor="t" anchorCtr="0">
            <a:noAutofit/>
          </a:bodyPr>
          <a:lstStyle/>
          <a:p>
            <a:pPr algn="ctr"/>
            <a:r>
              <a:rPr lang="en-US" sz="2000" dirty="0"/>
              <a:t>Mochammad </a:t>
            </a:r>
            <a:r>
              <a:rPr lang="en-US" sz="2000" dirty="0" smtClean="0"/>
              <a:t>Fiqri</a:t>
            </a:r>
            <a:r>
              <a:rPr lang="id-ID" sz="2000" dirty="0" smtClean="0"/>
              <a:t> </a:t>
            </a:r>
            <a:r>
              <a:rPr lang="en-US" sz="2000" dirty="0" smtClean="0"/>
              <a:t>A </a:t>
            </a:r>
            <a:r>
              <a:rPr lang="id-ID" sz="2000" dirty="0" smtClean="0"/>
              <a:t>( </a:t>
            </a:r>
            <a:r>
              <a:rPr lang="en-US" sz="2000" dirty="0" smtClean="0"/>
              <a:t>2019230084</a:t>
            </a:r>
            <a:r>
              <a:rPr lang="id-ID" sz="2000" dirty="0" smtClean="0"/>
              <a:t> )</a:t>
            </a:r>
            <a:r>
              <a:rPr lang="en-US" sz="2000" dirty="0"/>
              <a:t/>
            </a:r>
            <a:br>
              <a:rPr lang="en-US" sz="2000" dirty="0"/>
            </a:br>
            <a:r>
              <a:rPr lang="en-US" sz="2000" dirty="0" err="1"/>
              <a:t>Albantani</a:t>
            </a:r>
            <a:r>
              <a:rPr lang="en-US" sz="2000" dirty="0"/>
              <a:t> </a:t>
            </a:r>
            <a:r>
              <a:rPr lang="en-US" sz="2000" dirty="0" err="1"/>
              <a:t>Meiditya</a:t>
            </a:r>
            <a:r>
              <a:rPr lang="en-US" sz="2000" dirty="0"/>
              <a:t> Hasan </a:t>
            </a:r>
            <a:r>
              <a:rPr lang="id-ID" sz="2000" dirty="0" smtClean="0"/>
              <a:t>( </a:t>
            </a:r>
            <a:r>
              <a:rPr lang="en-US" sz="2000" dirty="0" smtClean="0"/>
              <a:t>2019230131</a:t>
            </a:r>
            <a:r>
              <a:rPr lang="id-ID" sz="2000" dirty="0" smtClean="0"/>
              <a:t> )</a:t>
            </a:r>
            <a:r>
              <a:rPr lang="en-US" sz="2000" dirty="0"/>
              <a:t/>
            </a:r>
            <a:br>
              <a:rPr lang="en-US" sz="2000" dirty="0"/>
            </a:br>
            <a:r>
              <a:rPr lang="en-US" sz="2000" dirty="0"/>
              <a:t>Sebastian Bagus </a:t>
            </a:r>
            <a:r>
              <a:rPr lang="en-US" sz="2000" dirty="0" err="1"/>
              <a:t>Kurniawan</a:t>
            </a:r>
            <a:r>
              <a:rPr lang="en-US" sz="2000" dirty="0"/>
              <a:t> </a:t>
            </a:r>
            <a:r>
              <a:rPr lang="id-ID" sz="2000" dirty="0" smtClean="0"/>
              <a:t>( </a:t>
            </a:r>
            <a:r>
              <a:rPr lang="en-US" sz="2000" dirty="0" smtClean="0"/>
              <a:t>2019230142</a:t>
            </a:r>
            <a:r>
              <a:rPr lang="id-ID" sz="2000" dirty="0" smtClean="0"/>
              <a:t> )</a:t>
            </a:r>
            <a:r>
              <a:rPr lang="en-US" sz="2000" dirty="0"/>
              <a:t/>
            </a:r>
            <a:br>
              <a:rPr lang="en-US" sz="2000" dirty="0"/>
            </a:br>
            <a:r>
              <a:rPr lang="en-US" sz="2000" dirty="0"/>
              <a:t>Muhamad Nizar </a:t>
            </a:r>
            <a:r>
              <a:rPr lang="en-US" sz="2000" dirty="0" smtClean="0"/>
              <a:t>Sani</a:t>
            </a:r>
            <a:r>
              <a:rPr lang="id-ID" sz="2000" dirty="0" smtClean="0"/>
              <a:t> (</a:t>
            </a:r>
            <a:r>
              <a:rPr lang="en-US" sz="2000" dirty="0" smtClean="0"/>
              <a:t> 2019230149</a:t>
            </a:r>
            <a:r>
              <a:rPr lang="id-ID" sz="2000" dirty="0" smtClean="0"/>
              <a:t> )</a:t>
            </a:r>
            <a:endParaRPr sz="2000" dirty="0"/>
          </a:p>
        </p:txBody>
      </p:sp>
      <p:sp>
        <p:nvSpPr>
          <p:cNvPr id="3" name="Right Arrow 2">
            <a:hlinkClick r:id="" action="ppaction://hlinkshowjump?jump=nextslide"/>
          </p:cNvPr>
          <p:cNvSpPr/>
          <p:nvPr/>
        </p:nvSpPr>
        <p:spPr>
          <a:xfrm>
            <a:off x="8157681" y="205482"/>
            <a:ext cx="780835" cy="431515"/>
          </a:xfrm>
          <a:prstGeom prst="rightArrow">
            <a:avLst/>
          </a:prstGeom>
          <a:solidFill>
            <a:srgbClr val="9E8385"/>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NEXT</a:t>
            </a:r>
            <a:endParaRPr lang="en-US" dirty="0">
              <a:latin typeface="Advent Pro" panose="020B0604020202020204" charset="0"/>
            </a:endParaRPr>
          </a:p>
        </p:txBody>
      </p:sp>
      <p:sp>
        <p:nvSpPr>
          <p:cNvPr id="6" name="Google Shape;160;p41"/>
          <p:cNvSpPr txBox="1">
            <a:spLocks/>
          </p:cNvSpPr>
          <p:nvPr/>
        </p:nvSpPr>
        <p:spPr>
          <a:xfrm>
            <a:off x="688520" y="3492350"/>
            <a:ext cx="7792800" cy="7900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Bungee"/>
              <a:buNone/>
              <a:defRPr sz="2400" b="0" i="0" u="none" strike="noStrike" cap="none">
                <a:solidFill>
                  <a:schemeClr val="lt1"/>
                </a:solidFill>
                <a:latin typeface="Bungee"/>
                <a:ea typeface="Bungee"/>
                <a:cs typeface="Bungee"/>
                <a:sym typeface="Bungee"/>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pPr algn="ctr"/>
            <a:r>
              <a:rPr lang="id-ID" sz="2000" dirty="0" smtClean="0"/>
              <a:t>Teknik informasi</a:t>
            </a:r>
          </a:p>
          <a:p>
            <a:pPr algn="ctr"/>
            <a:r>
              <a:rPr lang="id-ID" sz="2000" dirty="0" smtClean="0"/>
              <a:t>Universitas darma persada</a:t>
            </a:r>
            <a:endParaRPr lang="en-US" sz="2000" dirty="0"/>
          </a:p>
        </p:txBody>
      </p:sp>
      <p:sp>
        <p:nvSpPr>
          <p:cNvPr id="9" name="Right Arrow 8">
            <a:hlinkClick r:id="" action="ppaction://hlinkshowjump?jump=previousslide"/>
          </p:cNvPr>
          <p:cNvSpPr/>
          <p:nvPr/>
        </p:nvSpPr>
        <p:spPr>
          <a:xfrm flipH="1">
            <a:off x="7295678" y="196660"/>
            <a:ext cx="780835" cy="431515"/>
          </a:xfrm>
          <a:prstGeom prst="rightArrow">
            <a:avLst/>
          </a:prstGeom>
          <a:solidFill>
            <a:srgbClr val="9E8385"/>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Back</a:t>
            </a:r>
            <a:endParaRPr lang="en-US" dirty="0">
              <a:latin typeface="Advent Pro" panose="020B0604020202020204" charset="0"/>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6"/>
        <p:cNvGrpSpPr/>
        <p:nvPr/>
      </p:nvGrpSpPr>
      <p:grpSpPr>
        <a:xfrm>
          <a:off x="0" y="0"/>
          <a:ext cx="0" cy="0"/>
          <a:chOff x="0" y="0"/>
          <a:chExt cx="0" cy="0"/>
        </a:xfrm>
      </p:grpSpPr>
      <p:sp>
        <p:nvSpPr>
          <p:cNvPr id="39" name="Google Shape;204;p44"/>
          <p:cNvSpPr txBox="1">
            <a:spLocks/>
          </p:cNvSpPr>
          <p:nvPr/>
        </p:nvSpPr>
        <p:spPr>
          <a:xfrm>
            <a:off x="6025224" y="2901553"/>
            <a:ext cx="776268"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Tujuan</a:t>
            </a:r>
            <a:endParaRPr lang="id-ID" dirty="0"/>
          </a:p>
        </p:txBody>
      </p:sp>
      <p:sp>
        <p:nvSpPr>
          <p:cNvPr id="36" name="Google Shape;204;p44"/>
          <p:cNvSpPr txBox="1">
            <a:spLocks noGrp="1"/>
          </p:cNvSpPr>
          <p:nvPr>
            <p:ph type="subTitle" idx="1"/>
          </p:nvPr>
        </p:nvSpPr>
        <p:spPr>
          <a:xfrm>
            <a:off x="1706271" y="2901553"/>
            <a:ext cx="1425822" cy="42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solidFill>
                  <a:schemeClr val="hlink"/>
                </a:solidFill>
                <a:uFill>
                  <a:noFill/>
                </a:uFill>
              </a:rPr>
              <a:t>Latar Belakang</a:t>
            </a:r>
            <a:endParaRPr dirty="0">
              <a:solidFill>
                <a:schemeClr val="lt1"/>
              </a:solidFill>
            </a:endParaRPr>
          </a:p>
        </p:txBody>
      </p:sp>
      <p:sp>
        <p:nvSpPr>
          <p:cNvPr id="167" name="Google Shape;167;p42"/>
          <p:cNvSpPr txBox="1">
            <a:spLocks noGrp="1"/>
          </p:cNvSpPr>
          <p:nvPr>
            <p:ph type="ctrTitle"/>
          </p:nvPr>
        </p:nvSpPr>
        <p:spPr>
          <a:xfrm>
            <a:off x="2423160" y="2307763"/>
            <a:ext cx="4297680" cy="70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sz="4000" dirty="0" smtClean="0"/>
              <a:t>pendahuluan</a:t>
            </a:r>
            <a:endParaRPr sz="4000" dirty="0">
              <a:solidFill>
                <a:schemeClr val="lt1"/>
              </a:solidFill>
            </a:endParaRPr>
          </a:p>
        </p:txBody>
      </p:sp>
      <p:sp>
        <p:nvSpPr>
          <p:cNvPr id="21" name="Right Arrow 20">
            <a:hlinkClick r:id="" action="ppaction://hlinkshowjump?jump=previousslide"/>
          </p:cNvPr>
          <p:cNvSpPr/>
          <p:nvPr/>
        </p:nvSpPr>
        <p:spPr>
          <a:xfrm flipH="1">
            <a:off x="7295678" y="196660"/>
            <a:ext cx="780835" cy="431515"/>
          </a:xfrm>
          <a:prstGeom prst="rightArrow">
            <a:avLst/>
          </a:prstGeom>
          <a:solidFill>
            <a:srgbClr val="9E8385"/>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Back</a:t>
            </a:r>
            <a:endParaRPr lang="en-US" dirty="0">
              <a:latin typeface="Advent Pro" panose="020B0604020202020204" charset="0"/>
            </a:endParaRPr>
          </a:p>
        </p:txBody>
      </p:sp>
      <p:sp>
        <p:nvSpPr>
          <p:cNvPr id="11" name="Right Arrow 10">
            <a:hlinkClick r:id="rId4" action="ppaction://hlinksldjump"/>
          </p:cNvPr>
          <p:cNvSpPr/>
          <p:nvPr/>
        </p:nvSpPr>
        <p:spPr>
          <a:xfrm>
            <a:off x="8168982" y="206934"/>
            <a:ext cx="780835" cy="431515"/>
          </a:xfrm>
          <a:prstGeom prst="rightArrow">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latin typeface="Advent Pro" panose="020B0604020202020204" charset="0"/>
              </a:rPr>
              <a:t>Next</a:t>
            </a:r>
            <a:endParaRPr lang="en-US" dirty="0">
              <a:latin typeface="Advent Pro" panose="020B0604020202020204" charset="0"/>
            </a:endParaRPr>
          </a:p>
        </p:txBody>
      </p:sp>
      <p:sp>
        <p:nvSpPr>
          <p:cNvPr id="29" name="Google Shape;203;p44">
            <a:hlinkClick r:id="rId5" action="ppaction://hlinksldjump"/>
          </p:cNvPr>
          <p:cNvSpPr/>
          <p:nvPr/>
        </p:nvSpPr>
        <p:spPr>
          <a:xfrm>
            <a:off x="1474724" y="2901553"/>
            <a:ext cx="1896872"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 name="Google Shape;203;p44">
            <a:hlinkClick r:id="rId6" action="ppaction://hlinksldjump"/>
          </p:cNvPr>
          <p:cNvSpPr/>
          <p:nvPr/>
        </p:nvSpPr>
        <p:spPr>
          <a:xfrm>
            <a:off x="5481084" y="2901553"/>
            <a:ext cx="1896872"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 name="Google Shape;204;p44"/>
          <p:cNvSpPr txBox="1">
            <a:spLocks/>
          </p:cNvSpPr>
          <p:nvPr/>
        </p:nvSpPr>
        <p:spPr>
          <a:xfrm>
            <a:off x="3612860" y="2901553"/>
            <a:ext cx="162696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Rumusan Masalah</a:t>
            </a:r>
            <a:endParaRPr lang="id-ID" dirty="0"/>
          </a:p>
        </p:txBody>
      </p:sp>
      <p:sp>
        <p:nvSpPr>
          <p:cNvPr id="42" name="Google Shape;203;p44">
            <a:hlinkClick r:id="rId7" action="ppaction://hlinksldjump"/>
          </p:cNvPr>
          <p:cNvSpPr/>
          <p:nvPr/>
        </p:nvSpPr>
        <p:spPr>
          <a:xfrm>
            <a:off x="3477904" y="2901553"/>
            <a:ext cx="1896872"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1000" fill="hold"/>
                                        <p:tgtEl>
                                          <p:spTgt spid="29"/>
                                        </p:tgtEl>
                                        <p:attrNameLst>
                                          <p:attrName>ppt_w</p:attrName>
                                        </p:attrNameLst>
                                      </p:cBhvr>
                                      <p:tavLst>
                                        <p:tav tm="0">
                                          <p:val>
                                            <p:fltVal val="0"/>
                                          </p:val>
                                        </p:tav>
                                        <p:tav tm="100000">
                                          <p:val>
                                            <p:strVal val="#ppt_w"/>
                                          </p:val>
                                        </p:tav>
                                      </p:tavLst>
                                    </p:anim>
                                    <p:anim calcmode="lin" valueType="num">
                                      <p:cBhvr>
                                        <p:cTn id="8" dur="1000" fill="hold"/>
                                        <p:tgtEl>
                                          <p:spTgt spid="29"/>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p:cTn id="11" dur="1000" fill="hold"/>
                                        <p:tgtEl>
                                          <p:spTgt spid="32"/>
                                        </p:tgtEl>
                                        <p:attrNameLst>
                                          <p:attrName>ppt_w</p:attrName>
                                        </p:attrNameLst>
                                      </p:cBhvr>
                                      <p:tavLst>
                                        <p:tav tm="0">
                                          <p:val>
                                            <p:fltVal val="0"/>
                                          </p:val>
                                        </p:tav>
                                        <p:tav tm="100000">
                                          <p:val>
                                            <p:strVal val="#ppt_w"/>
                                          </p:val>
                                        </p:tav>
                                      </p:tavLst>
                                    </p:anim>
                                    <p:anim calcmode="lin" valueType="num">
                                      <p:cBhvr>
                                        <p:cTn id="12" dur="1000" fill="hold"/>
                                        <p:tgtEl>
                                          <p:spTgt spid="32"/>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anim calcmode="lin" valueType="num">
                                      <p:cBhvr>
                                        <p:cTn id="15" dur="1000" fill="hold"/>
                                        <p:tgtEl>
                                          <p:spTgt spid="36"/>
                                        </p:tgtEl>
                                        <p:attrNameLst>
                                          <p:attrName>ppt_w</p:attrName>
                                        </p:attrNameLst>
                                      </p:cBhvr>
                                      <p:tavLst>
                                        <p:tav tm="0">
                                          <p:val>
                                            <p:fltVal val="0"/>
                                          </p:val>
                                        </p:tav>
                                        <p:tav tm="100000">
                                          <p:val>
                                            <p:strVal val="#ppt_w"/>
                                          </p:val>
                                        </p:tav>
                                      </p:tavLst>
                                    </p:anim>
                                    <p:anim calcmode="lin" valueType="num">
                                      <p:cBhvr>
                                        <p:cTn id="16" dur="1000" fill="hold"/>
                                        <p:tgtEl>
                                          <p:spTgt spid="36"/>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39"/>
                                        </p:tgtEl>
                                        <p:attrNameLst>
                                          <p:attrName>style.visibility</p:attrName>
                                        </p:attrNameLst>
                                      </p:cBhvr>
                                      <p:to>
                                        <p:strVal val="visible"/>
                                      </p:to>
                                    </p:set>
                                    <p:anim calcmode="lin" valueType="num">
                                      <p:cBhvr additive="base">
                                        <p:cTn id="19" dur="1000"/>
                                        <p:tgtEl>
                                          <p:spTgt spid="39"/>
                                        </p:tgtEl>
                                        <p:attrNameLst>
                                          <p:attrName>ppt_w</p:attrName>
                                        </p:attrNameLst>
                                      </p:cBhvr>
                                      <p:tavLst>
                                        <p:tav tm="0">
                                          <p:val>
                                            <p:strVal val="0"/>
                                          </p:val>
                                        </p:tav>
                                        <p:tav tm="100000">
                                          <p:val>
                                            <p:strVal val="#ppt_w"/>
                                          </p:val>
                                        </p:tav>
                                      </p:tavLst>
                                    </p:anim>
                                    <p:anim calcmode="lin" valueType="num">
                                      <p:cBhvr additive="base">
                                        <p:cTn id="20" dur="1000"/>
                                        <p:tgtEl>
                                          <p:spTgt spid="39"/>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40"/>
                                        </p:tgtEl>
                                        <p:attrNameLst>
                                          <p:attrName>style.visibility</p:attrName>
                                        </p:attrNameLst>
                                      </p:cBhvr>
                                      <p:to>
                                        <p:strVal val="visible"/>
                                      </p:to>
                                    </p:set>
                                    <p:anim calcmode="lin" valueType="num">
                                      <p:cBhvr additive="base">
                                        <p:cTn id="23" dur="1000"/>
                                        <p:tgtEl>
                                          <p:spTgt spid="40"/>
                                        </p:tgtEl>
                                        <p:attrNameLst>
                                          <p:attrName>ppt_w</p:attrName>
                                        </p:attrNameLst>
                                      </p:cBhvr>
                                      <p:tavLst>
                                        <p:tav tm="0">
                                          <p:val>
                                            <p:strVal val="0"/>
                                          </p:val>
                                        </p:tav>
                                        <p:tav tm="100000">
                                          <p:val>
                                            <p:strVal val="#ppt_w"/>
                                          </p:val>
                                        </p:tav>
                                      </p:tavLst>
                                    </p:anim>
                                    <p:anim calcmode="lin" valueType="num">
                                      <p:cBhvr additive="base">
                                        <p:cTn id="24" dur="1000"/>
                                        <p:tgtEl>
                                          <p:spTgt spid="40"/>
                                        </p:tgtEl>
                                        <p:attrNameLst>
                                          <p:attrName>ppt_h</p:attrName>
                                        </p:attrNameLst>
                                      </p:cBhvr>
                                      <p:tavLst>
                                        <p:tav tm="0">
                                          <p:val>
                                            <p:strVal val="0"/>
                                          </p:val>
                                        </p:tav>
                                        <p:tav tm="100000">
                                          <p:val>
                                            <p:strVal val="#ppt_h"/>
                                          </p:val>
                                        </p:tav>
                                      </p:tavLst>
                                    </p:anim>
                                  </p:childTnLst>
                                </p:cTn>
                              </p:par>
                              <p:par>
                                <p:cTn id="25" presetID="23" presetClass="entr" presetSubtype="16" fill="hold" nodeType="with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p:cTn id="27" dur="1000" fill="hold"/>
                                        <p:tgtEl>
                                          <p:spTgt spid="42"/>
                                        </p:tgtEl>
                                        <p:attrNameLst>
                                          <p:attrName>ppt_w</p:attrName>
                                        </p:attrNameLst>
                                      </p:cBhvr>
                                      <p:tavLst>
                                        <p:tav tm="0">
                                          <p:val>
                                            <p:fltVal val="0"/>
                                          </p:val>
                                        </p:tav>
                                        <p:tav tm="100000">
                                          <p:val>
                                            <p:strVal val="#ppt_w"/>
                                          </p:val>
                                        </p:tav>
                                      </p:tavLst>
                                    </p:anim>
                                    <p:anim calcmode="lin" valueType="num">
                                      <p:cBhvr>
                                        <p:cTn id="28" dur="1000" fill="hold"/>
                                        <p:tgtEl>
                                          <p:spTgt spid="4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9" name="Google Shape;789;p74"/>
          <p:cNvSpPr txBox="1">
            <a:spLocks noGrp="1"/>
          </p:cNvSpPr>
          <p:nvPr>
            <p:ph type="body" idx="2"/>
          </p:nvPr>
        </p:nvSpPr>
        <p:spPr>
          <a:xfrm>
            <a:off x="716527" y="1067380"/>
            <a:ext cx="7843315" cy="1696368"/>
          </a:xfrm>
          <a:prstGeom prst="rect">
            <a:avLst/>
          </a:prstGeom>
        </p:spPr>
        <p:txBody>
          <a:bodyPr spcFirstLastPara="1" wrap="square" lIns="91425" tIns="91425" rIns="91425" bIns="91425" anchor="t" anchorCtr="0">
            <a:noAutofit/>
          </a:bodyPr>
          <a:lstStyle/>
          <a:p>
            <a:pPr marL="127000" indent="0" algn="just">
              <a:buNone/>
            </a:pPr>
            <a:r>
              <a:rPr lang="en-US" dirty="0" smtClean="0"/>
              <a:t>penulis </a:t>
            </a:r>
            <a:r>
              <a:rPr lang="en-US" dirty="0"/>
              <a:t>memiliki ide untuk membangun sebuah sistem pada </a:t>
            </a:r>
            <a:r>
              <a:rPr lang="en-US" i="1" dirty="0"/>
              <a:t>minimarket</a:t>
            </a:r>
            <a:r>
              <a:rPr lang="en-US" dirty="0"/>
              <a:t> dimana sistem bisa melakukan pemesanan barang dan memproses data pesanan, dari yang masih menggunakan buku atau kertas sebagai media transaksi menjadi sistem yang berbasis teknologi komputer, karena dapat mempermudah proses transaksi dan mempermudah pengontrolan produk. Oleh karena itu, penulis ingin mengajukan sebuah proposal penelitian tugas akhir dengan topik “</a:t>
            </a:r>
            <a:r>
              <a:rPr lang="en-US" b="1" i="1" dirty="0"/>
              <a:t>Easy Shopping in Minimarket</a:t>
            </a:r>
            <a:r>
              <a:rPr lang="en-US" dirty="0"/>
              <a:t>.”</a:t>
            </a:r>
            <a:endParaRPr dirty="0"/>
          </a:p>
        </p:txBody>
      </p:sp>
      <p:sp>
        <p:nvSpPr>
          <p:cNvPr id="790" name="Google Shape;790;p74"/>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Latar belakang</a:t>
            </a:r>
            <a:endParaRPr dirty="0"/>
          </a:p>
        </p:txBody>
      </p:sp>
      <p:grpSp>
        <p:nvGrpSpPr>
          <p:cNvPr id="804" name="Google Shape;804;p74"/>
          <p:cNvGrpSpPr/>
          <p:nvPr/>
        </p:nvGrpSpPr>
        <p:grpSpPr>
          <a:xfrm>
            <a:off x="8476825" y="183200"/>
            <a:ext cx="432300" cy="372900"/>
            <a:chOff x="8476825" y="183200"/>
            <a:chExt cx="432300" cy="372900"/>
          </a:xfrm>
        </p:grpSpPr>
        <p:sp>
          <p:nvSpPr>
            <p:cNvPr id="805" name="Google Shape;805;p74">
              <a:hlinkClick r:id="" action="ppaction://hlinkshowjump?jump=firstslide"/>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806" name="Google Shape;806;p74">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2" name="Picture 1">
            <a:hlinkClick r:id="rId4" action="ppaction://hlinksldjump"/>
          </p:cNvPr>
          <p:cNvPicPr>
            <a:picLocks noChangeAspect="1"/>
          </p:cNvPicPr>
          <p:nvPr/>
        </p:nvPicPr>
        <p:blipFill>
          <a:blip r:embed="rId5"/>
          <a:stretch>
            <a:fillRect/>
          </a:stretch>
        </p:blipFill>
        <p:spPr>
          <a:xfrm>
            <a:off x="7547911" y="140963"/>
            <a:ext cx="804742" cy="457240"/>
          </a:xfrm>
          <a:prstGeom prst="rect">
            <a:avLst/>
          </a:prstGeom>
        </p:spPr>
      </p:pic>
    </p:spTree>
    <p:extLst>
      <p:ext uri="{BB962C8B-B14F-4D97-AF65-F5344CB8AC3E}">
        <p14:creationId xmlns:p14="http://schemas.microsoft.com/office/powerpoint/2010/main" val="2532394614"/>
      </p:ext>
    </p:extLst>
  </p:cSld>
  <p:clrMapOvr>
    <a:masterClrMapping/>
  </p:clrMapOvr>
  <p:transition spd="slow">
    <p:push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9" name="Google Shape;789;p74"/>
          <p:cNvSpPr txBox="1">
            <a:spLocks noGrp="1"/>
          </p:cNvSpPr>
          <p:nvPr>
            <p:ph type="body" idx="2"/>
          </p:nvPr>
        </p:nvSpPr>
        <p:spPr>
          <a:xfrm>
            <a:off x="716527" y="1067380"/>
            <a:ext cx="7843315" cy="1881303"/>
          </a:xfrm>
          <a:prstGeom prst="rect">
            <a:avLst/>
          </a:prstGeom>
        </p:spPr>
        <p:txBody>
          <a:bodyPr spcFirstLastPara="1" wrap="square" lIns="91425" tIns="91425" rIns="91425" bIns="91425" anchor="t" anchorCtr="0">
            <a:noAutofit/>
          </a:bodyPr>
          <a:lstStyle/>
          <a:p>
            <a:pPr fontAlgn="base"/>
            <a:r>
              <a:rPr lang="en-US" dirty="0"/>
              <a:t>Bagaimana sistem bisa memproses data pemesan ?</a:t>
            </a:r>
          </a:p>
          <a:p>
            <a:pPr fontAlgn="base"/>
            <a:r>
              <a:rPr lang="en-US" dirty="0"/>
              <a:t>Bagaimana sistem bisa meretur barang yang dibeli ?</a:t>
            </a:r>
          </a:p>
          <a:p>
            <a:pPr fontAlgn="base"/>
            <a:r>
              <a:rPr lang="en-US" dirty="0"/>
              <a:t>Bagaimana sistem bisa menghitung kembalian dari jumlah pembayaran?</a:t>
            </a:r>
          </a:p>
          <a:p>
            <a:pPr fontAlgn="base"/>
            <a:r>
              <a:rPr lang="en-US" dirty="0"/>
              <a:t>Bagaimana sistem bisa </a:t>
            </a:r>
            <a:r>
              <a:rPr lang="en-US" dirty="0" err="1"/>
              <a:t>meng</a:t>
            </a:r>
            <a:r>
              <a:rPr lang="en-US" dirty="0"/>
              <a:t>-update stok produk ?</a:t>
            </a:r>
          </a:p>
          <a:p>
            <a:pPr fontAlgn="base"/>
            <a:r>
              <a:rPr lang="en-US" dirty="0"/>
              <a:t>Bagaimana sistem bisa menambahkan produk baru?</a:t>
            </a:r>
          </a:p>
          <a:p>
            <a:pPr fontAlgn="base"/>
            <a:r>
              <a:rPr lang="en-US" dirty="0"/>
              <a:t>Bagaimana sistem bisa menghapus produk?</a:t>
            </a:r>
          </a:p>
          <a:p>
            <a:pPr fontAlgn="base"/>
            <a:r>
              <a:rPr lang="en-US" dirty="0"/>
              <a:t>Bagaimana sistem bisa membuat </a:t>
            </a:r>
            <a:r>
              <a:rPr lang="en-US" dirty="0" err="1"/>
              <a:t>Struk</a:t>
            </a:r>
            <a:r>
              <a:rPr lang="en-US" dirty="0"/>
              <a:t> Belanja secara otomatis?</a:t>
            </a:r>
            <a:endParaRPr lang="en-US" dirty="0"/>
          </a:p>
        </p:txBody>
      </p:sp>
      <p:sp>
        <p:nvSpPr>
          <p:cNvPr id="790" name="Google Shape;790;p74"/>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Rumusan masalah</a:t>
            </a:r>
            <a:endParaRPr dirty="0"/>
          </a:p>
        </p:txBody>
      </p:sp>
      <p:grpSp>
        <p:nvGrpSpPr>
          <p:cNvPr id="804" name="Google Shape;804;p74"/>
          <p:cNvGrpSpPr/>
          <p:nvPr/>
        </p:nvGrpSpPr>
        <p:grpSpPr>
          <a:xfrm>
            <a:off x="8476825" y="183200"/>
            <a:ext cx="432300" cy="372900"/>
            <a:chOff x="8476825" y="183200"/>
            <a:chExt cx="432300" cy="372900"/>
          </a:xfrm>
        </p:grpSpPr>
        <p:sp>
          <p:nvSpPr>
            <p:cNvPr id="805" name="Google Shape;805;p74">
              <a:hlinkClick r:id="" action="ppaction://hlinkshowjump?jump=firstslide"/>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806" name="Google Shape;806;p74">
              <a:hlinkClick r:id="rId3"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2" name="Picture 1">
            <a:hlinkClick r:id="rId4" action="ppaction://hlinksldjump"/>
          </p:cNvPr>
          <p:cNvPicPr>
            <a:picLocks noChangeAspect="1"/>
          </p:cNvPicPr>
          <p:nvPr/>
        </p:nvPicPr>
        <p:blipFill>
          <a:blip r:embed="rId5"/>
          <a:stretch>
            <a:fillRect/>
          </a:stretch>
        </p:blipFill>
        <p:spPr>
          <a:xfrm>
            <a:off x="7547911" y="140963"/>
            <a:ext cx="804742" cy="457240"/>
          </a:xfrm>
          <a:prstGeom prst="rect">
            <a:avLst/>
          </a:prstGeom>
        </p:spPr>
      </p:pic>
    </p:spTree>
    <p:extLst>
      <p:ext uri="{BB962C8B-B14F-4D97-AF65-F5344CB8AC3E}">
        <p14:creationId xmlns:p14="http://schemas.microsoft.com/office/powerpoint/2010/main" val="1414830929"/>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9" name="Google Shape;789;p74"/>
          <p:cNvSpPr txBox="1">
            <a:spLocks noGrp="1"/>
          </p:cNvSpPr>
          <p:nvPr>
            <p:ph type="body" idx="2"/>
          </p:nvPr>
        </p:nvSpPr>
        <p:spPr>
          <a:xfrm>
            <a:off x="716527" y="1067381"/>
            <a:ext cx="7843315" cy="1131290"/>
          </a:xfrm>
          <a:prstGeom prst="rect">
            <a:avLst/>
          </a:prstGeom>
        </p:spPr>
        <p:txBody>
          <a:bodyPr spcFirstLastPara="1" wrap="square" lIns="91425" tIns="91425" rIns="91425" bIns="91425" anchor="t" anchorCtr="0">
            <a:noAutofit/>
          </a:bodyPr>
          <a:lstStyle/>
          <a:p>
            <a:pPr fontAlgn="base"/>
            <a:r>
              <a:rPr lang="en-US" dirty="0"/>
              <a:t>Dapat merancang sistem pemesanan otomatis di minimarket</a:t>
            </a:r>
          </a:p>
          <a:p>
            <a:pPr fontAlgn="base"/>
            <a:r>
              <a:rPr lang="en-US" dirty="0"/>
              <a:t>Dapat merancang sistem untuk mengontrol produk</a:t>
            </a:r>
          </a:p>
          <a:p>
            <a:pPr fontAlgn="base"/>
            <a:r>
              <a:rPr lang="en-US" dirty="0"/>
              <a:t>Dapat merancang sistem yang bisa memproses kembalian secara otomatis</a:t>
            </a:r>
          </a:p>
          <a:p>
            <a:pPr fontAlgn="base"/>
            <a:r>
              <a:rPr lang="en-US" dirty="0"/>
              <a:t>Dapat membuat </a:t>
            </a:r>
            <a:r>
              <a:rPr lang="en-US" dirty="0" err="1"/>
              <a:t>Struk</a:t>
            </a:r>
            <a:r>
              <a:rPr lang="en-US" dirty="0"/>
              <a:t> Belanja secara otomatis</a:t>
            </a:r>
          </a:p>
        </p:txBody>
      </p:sp>
      <p:sp>
        <p:nvSpPr>
          <p:cNvPr id="790" name="Google Shape;790;p74"/>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smtClean="0"/>
              <a:t>TUJUAN</a:t>
            </a:r>
            <a:endParaRPr dirty="0"/>
          </a:p>
        </p:txBody>
      </p:sp>
      <p:pic>
        <p:nvPicPr>
          <p:cNvPr id="2" name="Picture 1">
            <a:hlinkClick r:id="rId3" action="ppaction://hlinksldjump"/>
          </p:cNvPr>
          <p:cNvPicPr>
            <a:picLocks noChangeAspect="1"/>
          </p:cNvPicPr>
          <p:nvPr/>
        </p:nvPicPr>
        <p:blipFill>
          <a:blip r:embed="rId4"/>
          <a:stretch>
            <a:fillRect/>
          </a:stretch>
        </p:blipFill>
        <p:spPr>
          <a:xfrm>
            <a:off x="7547911" y="140963"/>
            <a:ext cx="804742" cy="457240"/>
          </a:xfrm>
          <a:prstGeom prst="rect">
            <a:avLst/>
          </a:prstGeom>
        </p:spPr>
      </p:pic>
      <p:grpSp>
        <p:nvGrpSpPr>
          <p:cNvPr id="804" name="Google Shape;804;p74"/>
          <p:cNvGrpSpPr/>
          <p:nvPr/>
        </p:nvGrpSpPr>
        <p:grpSpPr>
          <a:xfrm>
            <a:off x="8476825" y="183200"/>
            <a:ext cx="432300" cy="372900"/>
            <a:chOff x="8476825" y="183200"/>
            <a:chExt cx="432300" cy="372900"/>
          </a:xfrm>
        </p:grpSpPr>
        <p:sp>
          <p:nvSpPr>
            <p:cNvPr id="805" name="Google Shape;805;p74">
              <a:hlinkClick r:id="" action="ppaction://hlinkshowjump?jump=firstslide"/>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806" name="Google Shape;806;p74">
              <a:hlinkClick r:id="rId5"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2873500778"/>
      </p:ext>
    </p:extLst>
  </p:cSld>
  <p:clrMapOvr>
    <a:masterClrMapping/>
  </p:clrMapOvr>
  <p:transition spd="slow">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0"/>
        <p:cNvGrpSpPr/>
        <p:nvPr/>
      </p:nvGrpSpPr>
      <p:grpSpPr>
        <a:xfrm>
          <a:off x="0" y="0"/>
          <a:ext cx="0" cy="0"/>
          <a:chOff x="0" y="0"/>
          <a:chExt cx="0" cy="0"/>
        </a:xfrm>
      </p:grpSpPr>
      <p:sp>
        <p:nvSpPr>
          <p:cNvPr id="201" name="Google Shape;201;p44"/>
          <p:cNvSpPr txBox="1">
            <a:spLocks noGrp="1"/>
          </p:cNvSpPr>
          <p:nvPr>
            <p:ph type="ctrTitle"/>
          </p:nvPr>
        </p:nvSpPr>
        <p:spPr>
          <a:xfrm>
            <a:off x="2255928" y="1681777"/>
            <a:ext cx="4570500" cy="78402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sz="3600" dirty="0" smtClean="0">
                <a:solidFill>
                  <a:schemeClr val="lt1"/>
                </a:solidFill>
              </a:rPr>
              <a:t>PEMBAHASAN</a:t>
            </a:r>
            <a:endParaRPr sz="3600" dirty="0">
              <a:solidFill>
                <a:schemeClr val="lt1"/>
              </a:solidFill>
            </a:endParaRPr>
          </a:p>
        </p:txBody>
      </p:sp>
      <p:sp>
        <p:nvSpPr>
          <p:cNvPr id="204" name="Google Shape;204;p44"/>
          <p:cNvSpPr txBox="1">
            <a:spLocks noGrp="1"/>
          </p:cNvSpPr>
          <p:nvPr>
            <p:ph type="subTitle" idx="1"/>
          </p:nvPr>
        </p:nvSpPr>
        <p:spPr>
          <a:xfrm>
            <a:off x="2978816" y="2465797"/>
            <a:ext cx="802762" cy="42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smtClean="0">
                <a:solidFill>
                  <a:schemeClr val="hlink"/>
                </a:solidFill>
                <a:uFill>
                  <a:noFill/>
                </a:uFill>
              </a:rPr>
              <a:t>Projek</a:t>
            </a:r>
            <a:endParaRPr dirty="0">
              <a:solidFill>
                <a:schemeClr val="lt1"/>
              </a:solidFill>
            </a:endParaRPr>
          </a:p>
        </p:txBody>
      </p:sp>
      <p:sp>
        <p:nvSpPr>
          <p:cNvPr id="11" name="Google Shape;204;p44"/>
          <p:cNvSpPr txBox="1">
            <a:spLocks/>
          </p:cNvSpPr>
          <p:nvPr/>
        </p:nvSpPr>
        <p:spPr>
          <a:xfrm>
            <a:off x="2615523" y="3037867"/>
            <a:ext cx="1529348"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Kelebihan Projek</a:t>
            </a:r>
            <a:endParaRPr lang="id-ID" dirty="0"/>
          </a:p>
        </p:txBody>
      </p:sp>
      <p:sp>
        <p:nvSpPr>
          <p:cNvPr id="12" name="Right Arrow 11">
            <a:hlinkClick r:id="rId4" action="ppaction://hlinksldjump"/>
          </p:cNvPr>
          <p:cNvSpPr/>
          <p:nvPr/>
        </p:nvSpPr>
        <p:spPr>
          <a:xfrm>
            <a:off x="8167955" y="205482"/>
            <a:ext cx="770561" cy="431515"/>
          </a:xfrm>
          <a:prstGeom prst="rightArrow">
            <a:avLst/>
          </a:prstGeom>
          <a:gradFill flip="none" rotWithShape="1">
            <a:gsLst>
              <a:gs pos="0">
                <a:srgbClr val="59081F">
                  <a:tint val="66000"/>
                  <a:satMod val="160000"/>
                </a:srgbClr>
              </a:gs>
              <a:gs pos="50000">
                <a:srgbClr val="59081F">
                  <a:tint val="44500"/>
                  <a:satMod val="160000"/>
                </a:srgbClr>
              </a:gs>
              <a:gs pos="100000">
                <a:srgbClr val="59081F">
                  <a:tint val="23500"/>
                  <a:satMod val="160000"/>
                </a:srgbClr>
              </a:gs>
            </a:gsLst>
            <a:lin ang="2700000" scaled="1"/>
            <a:tileRect/>
          </a:gra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NEXT</a:t>
            </a:r>
            <a:endParaRPr lang="en-US" dirty="0">
              <a:latin typeface="Advent Pro" panose="020B0604020202020204" charset="0"/>
            </a:endParaRPr>
          </a:p>
        </p:txBody>
      </p:sp>
      <p:sp>
        <p:nvSpPr>
          <p:cNvPr id="13" name="Right Arrow 12">
            <a:hlinkClick r:id="rId5" action="ppaction://hlinksldjump"/>
          </p:cNvPr>
          <p:cNvSpPr/>
          <p:nvPr/>
        </p:nvSpPr>
        <p:spPr>
          <a:xfrm flipH="1">
            <a:off x="7295678" y="196660"/>
            <a:ext cx="780835" cy="431515"/>
          </a:xfrm>
          <a:prstGeom prst="rightArrow">
            <a:avLst/>
          </a:prstGeom>
          <a:gradFill flip="none" rotWithShape="1">
            <a:gsLst>
              <a:gs pos="0">
                <a:srgbClr val="59081F">
                  <a:tint val="66000"/>
                  <a:satMod val="160000"/>
                </a:srgbClr>
              </a:gs>
              <a:gs pos="50000">
                <a:srgbClr val="59081F">
                  <a:tint val="44500"/>
                  <a:satMod val="160000"/>
                </a:srgbClr>
              </a:gs>
              <a:gs pos="100000">
                <a:srgbClr val="59081F">
                  <a:tint val="23500"/>
                  <a:satMod val="160000"/>
                </a:srgbClr>
              </a:gs>
            </a:gsLst>
            <a:lin ang="2700000" scaled="1"/>
            <a:tileRect/>
          </a:gra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id-ID" dirty="0" smtClean="0">
                <a:latin typeface="Advent Pro" panose="020B0604020202020204" charset="0"/>
              </a:rPr>
              <a:t>Back</a:t>
            </a:r>
            <a:endParaRPr lang="en-US" dirty="0">
              <a:latin typeface="Advent Pro" panose="020B0604020202020204" charset="0"/>
            </a:endParaRPr>
          </a:p>
        </p:txBody>
      </p:sp>
      <p:sp>
        <p:nvSpPr>
          <p:cNvPr id="15" name="Google Shape;204;p44"/>
          <p:cNvSpPr txBox="1">
            <a:spLocks/>
          </p:cNvSpPr>
          <p:nvPr/>
        </p:nvSpPr>
        <p:spPr>
          <a:xfrm>
            <a:off x="4989541" y="3037867"/>
            <a:ext cx="168334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Kekurangan Projek</a:t>
            </a:r>
            <a:endParaRPr lang="id-ID" dirty="0"/>
          </a:p>
        </p:txBody>
      </p:sp>
      <p:sp>
        <p:nvSpPr>
          <p:cNvPr id="19" name="Google Shape;204;p44"/>
          <p:cNvSpPr txBox="1">
            <a:spLocks/>
          </p:cNvSpPr>
          <p:nvPr/>
        </p:nvSpPr>
        <p:spPr>
          <a:xfrm>
            <a:off x="5389421" y="2465797"/>
            <a:ext cx="883580" cy="423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solidFill>
                  <a:schemeClr val="hlink"/>
                </a:solidFill>
                <a:uFill>
                  <a:noFill/>
                </a:uFill>
              </a:rPr>
              <a:t>Diagram</a:t>
            </a:r>
            <a:endParaRPr lang="id-ID" dirty="0"/>
          </a:p>
        </p:txBody>
      </p:sp>
      <p:sp>
        <p:nvSpPr>
          <p:cNvPr id="16" name="Google Shape;203;p44">
            <a:hlinkClick r:id="rId6" action="ppaction://hlinksldjump"/>
          </p:cNvPr>
          <p:cNvSpPr/>
          <p:nvPr/>
        </p:nvSpPr>
        <p:spPr>
          <a:xfrm>
            <a:off x="4706942"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3" name="Google Shape;203;p44"/>
          <p:cNvSpPr/>
          <p:nvPr/>
        </p:nvSpPr>
        <p:spPr>
          <a:xfrm>
            <a:off x="2255928" y="246579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 name="Google Shape;203;p44">
            <a:hlinkClick r:id="rId4" action="ppaction://hlinksldjump"/>
          </p:cNvPr>
          <p:cNvSpPr/>
          <p:nvPr/>
        </p:nvSpPr>
        <p:spPr>
          <a:xfrm>
            <a:off x="2255928" y="303786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 name="Google Shape;203;p44">
            <a:hlinkClick r:id="rId7" action="ppaction://hlinksldjump"/>
          </p:cNvPr>
          <p:cNvSpPr/>
          <p:nvPr/>
        </p:nvSpPr>
        <p:spPr>
          <a:xfrm>
            <a:off x="4706942" y="2465797"/>
            <a:ext cx="2248538" cy="42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1"/>
                                        </p:tgtEl>
                                        <p:attrNameLst>
                                          <p:attrName>style.visibility</p:attrName>
                                        </p:attrNameLst>
                                      </p:cBhvr>
                                      <p:to>
                                        <p:strVal val="visible"/>
                                      </p:to>
                                    </p:set>
                                    <p:animEffect transition="in" filter="fade">
                                      <p:cBhvr>
                                        <p:cTn id="7" dur="1000"/>
                                        <p:tgtEl>
                                          <p:spTgt spid="201"/>
                                        </p:tgtEl>
                                      </p:cBhvr>
                                    </p:animEffect>
                                  </p:childTnLst>
                                </p:cTn>
                              </p:par>
                            </p:childTnLst>
                          </p:cTn>
                        </p:par>
                        <p:par>
                          <p:cTn id="8" fill="hold">
                            <p:stCondLst>
                              <p:cond delay="1000"/>
                            </p:stCondLst>
                            <p:childTnLst>
                              <p:par>
                                <p:cTn id="9" presetID="23" presetClass="entr" presetSubtype="16" fill="hold" nodeType="afterEffect">
                                  <p:stCondLst>
                                    <p:cond delay="0"/>
                                  </p:stCondLst>
                                  <p:childTnLst>
                                    <p:set>
                                      <p:cBhvr>
                                        <p:cTn id="10" dur="1" fill="hold">
                                          <p:stCondLst>
                                            <p:cond delay="0"/>
                                          </p:stCondLst>
                                        </p:cTn>
                                        <p:tgtEl>
                                          <p:spTgt spid="203"/>
                                        </p:tgtEl>
                                        <p:attrNameLst>
                                          <p:attrName>style.visibility</p:attrName>
                                        </p:attrNameLst>
                                      </p:cBhvr>
                                      <p:to>
                                        <p:strVal val="visible"/>
                                      </p:to>
                                    </p:set>
                                    <p:anim calcmode="lin" valueType="num">
                                      <p:cBhvr additive="base">
                                        <p:cTn id="11" dur="1000"/>
                                        <p:tgtEl>
                                          <p:spTgt spid="203"/>
                                        </p:tgtEl>
                                        <p:attrNameLst>
                                          <p:attrName>ppt_w</p:attrName>
                                        </p:attrNameLst>
                                      </p:cBhvr>
                                      <p:tavLst>
                                        <p:tav tm="0">
                                          <p:val>
                                            <p:strVal val="0"/>
                                          </p:val>
                                        </p:tav>
                                        <p:tav tm="100000">
                                          <p:val>
                                            <p:strVal val="#ppt_w"/>
                                          </p:val>
                                        </p:tav>
                                      </p:tavLst>
                                    </p:anim>
                                    <p:anim calcmode="lin" valueType="num">
                                      <p:cBhvr additive="base">
                                        <p:cTn id="12" dur="1000"/>
                                        <p:tgtEl>
                                          <p:spTgt spid="203"/>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204"/>
                                        </p:tgtEl>
                                        <p:attrNameLst>
                                          <p:attrName>style.visibility</p:attrName>
                                        </p:attrNameLst>
                                      </p:cBhvr>
                                      <p:to>
                                        <p:strVal val="visible"/>
                                      </p:to>
                                    </p:set>
                                    <p:anim calcmode="lin" valueType="num">
                                      <p:cBhvr additive="base">
                                        <p:cTn id="15" dur="1000"/>
                                        <p:tgtEl>
                                          <p:spTgt spid="204"/>
                                        </p:tgtEl>
                                        <p:attrNameLst>
                                          <p:attrName>ppt_w</p:attrName>
                                        </p:attrNameLst>
                                      </p:cBhvr>
                                      <p:tavLst>
                                        <p:tav tm="0">
                                          <p:val>
                                            <p:strVal val="0"/>
                                          </p:val>
                                        </p:tav>
                                        <p:tav tm="100000">
                                          <p:val>
                                            <p:strVal val="#ppt_w"/>
                                          </p:val>
                                        </p:tav>
                                      </p:tavLst>
                                    </p:anim>
                                    <p:anim calcmode="lin" valueType="num">
                                      <p:cBhvr additive="base">
                                        <p:cTn id="16" dur="1000"/>
                                        <p:tgtEl>
                                          <p:spTgt spid="204"/>
                                        </p:tgtEl>
                                        <p:attrNameLst>
                                          <p:attrName>ppt_h</p:attrName>
                                        </p:attrNameLst>
                                      </p:cBhvr>
                                      <p:tavLst>
                                        <p:tav tm="0">
                                          <p:val>
                                            <p:strVal val="0"/>
                                          </p:val>
                                        </p:tav>
                                        <p:tav tm="100000">
                                          <p:val>
                                            <p:strVal val="#ppt_h"/>
                                          </p:val>
                                        </p:tav>
                                      </p:tavLst>
                                    </p:anim>
                                  </p:childTnLst>
                                </p:cTn>
                              </p:par>
                            </p:childTnLst>
                          </p:cTn>
                        </p:par>
                        <p:par>
                          <p:cTn id="17" fill="hold">
                            <p:stCondLst>
                              <p:cond delay="2000"/>
                            </p:stCondLst>
                            <p:childTnLst>
                              <p:par>
                                <p:cTn id="18" presetID="23" presetClass="entr" presetSubtype="16"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1000"/>
                                        <p:tgtEl>
                                          <p:spTgt spid="18"/>
                                        </p:tgtEl>
                                        <p:attrNameLst>
                                          <p:attrName>ppt_w</p:attrName>
                                        </p:attrNameLst>
                                      </p:cBhvr>
                                      <p:tavLst>
                                        <p:tav tm="0">
                                          <p:val>
                                            <p:strVal val="0"/>
                                          </p:val>
                                        </p:tav>
                                        <p:tav tm="100000">
                                          <p:val>
                                            <p:strVal val="#ppt_w"/>
                                          </p:val>
                                        </p:tav>
                                      </p:tavLst>
                                    </p:anim>
                                    <p:anim calcmode="lin" valueType="num">
                                      <p:cBhvr additive="base">
                                        <p:cTn id="21" dur="1000"/>
                                        <p:tgtEl>
                                          <p:spTgt spid="18"/>
                                        </p:tgtEl>
                                        <p:attrNameLst>
                                          <p:attrName>ppt_h</p:attrName>
                                        </p:attrNameLst>
                                      </p:cBhvr>
                                      <p:tavLst>
                                        <p:tav tm="0">
                                          <p:val>
                                            <p:strVal val="0"/>
                                          </p:val>
                                        </p:tav>
                                        <p:tav tm="100000">
                                          <p:val>
                                            <p:strVal val="#ppt_h"/>
                                          </p:val>
                                        </p:tav>
                                      </p:tavLst>
                                    </p:anim>
                                  </p:childTnLst>
                                </p:cTn>
                              </p:par>
                              <p:par>
                                <p:cTn id="22" presetID="23" presetClass="entr" presetSubtype="16" fill="hold"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1000"/>
                                        <p:tgtEl>
                                          <p:spTgt spid="19"/>
                                        </p:tgtEl>
                                        <p:attrNameLst>
                                          <p:attrName>ppt_w</p:attrName>
                                        </p:attrNameLst>
                                      </p:cBhvr>
                                      <p:tavLst>
                                        <p:tav tm="0">
                                          <p:val>
                                            <p:strVal val="0"/>
                                          </p:val>
                                        </p:tav>
                                        <p:tav tm="100000">
                                          <p:val>
                                            <p:strVal val="#ppt_w"/>
                                          </p:val>
                                        </p:tav>
                                      </p:tavLst>
                                    </p:anim>
                                    <p:anim calcmode="lin" valueType="num">
                                      <p:cBhvr additive="base">
                                        <p:cTn id="25" dur="1000"/>
                                        <p:tgtEl>
                                          <p:spTgt spid="19"/>
                                        </p:tgtEl>
                                        <p:attrNameLst>
                                          <p:attrName>ppt_h</p:attrName>
                                        </p:attrNameLst>
                                      </p:cBhvr>
                                      <p:tavLst>
                                        <p:tav tm="0">
                                          <p:val>
                                            <p:strVal val="0"/>
                                          </p:val>
                                        </p:tav>
                                        <p:tav tm="100000">
                                          <p:val>
                                            <p:strVal val="#ppt_h"/>
                                          </p:val>
                                        </p:tav>
                                      </p:tavLst>
                                    </p:anim>
                                  </p:childTnLst>
                                </p:cTn>
                              </p:par>
                            </p:childTnLst>
                          </p:cTn>
                        </p:par>
                        <p:par>
                          <p:cTn id="26" fill="hold">
                            <p:stCondLst>
                              <p:cond delay="3000"/>
                            </p:stCondLst>
                            <p:childTnLst>
                              <p:par>
                                <p:cTn id="27" presetID="23" presetClass="entr" presetSubtype="16"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1000"/>
                                        <p:tgtEl>
                                          <p:spTgt spid="10"/>
                                        </p:tgtEl>
                                        <p:attrNameLst>
                                          <p:attrName>ppt_w</p:attrName>
                                        </p:attrNameLst>
                                      </p:cBhvr>
                                      <p:tavLst>
                                        <p:tav tm="0">
                                          <p:val>
                                            <p:strVal val="0"/>
                                          </p:val>
                                        </p:tav>
                                        <p:tav tm="100000">
                                          <p:val>
                                            <p:strVal val="#ppt_w"/>
                                          </p:val>
                                        </p:tav>
                                      </p:tavLst>
                                    </p:anim>
                                    <p:anim calcmode="lin" valueType="num">
                                      <p:cBhvr additive="base">
                                        <p:cTn id="30" dur="1000"/>
                                        <p:tgtEl>
                                          <p:spTgt spid="10"/>
                                        </p:tgtEl>
                                        <p:attrNameLst>
                                          <p:attrName>ppt_h</p:attrName>
                                        </p:attrNameLst>
                                      </p:cBhvr>
                                      <p:tavLst>
                                        <p:tav tm="0">
                                          <p:val>
                                            <p:strVal val="0"/>
                                          </p:val>
                                        </p:tav>
                                        <p:tav tm="100000">
                                          <p:val>
                                            <p:strVal val="#ppt_h"/>
                                          </p:val>
                                        </p:tav>
                                      </p:tavLst>
                                    </p:anim>
                                  </p:childTnLst>
                                </p:cTn>
                              </p:par>
                              <p:par>
                                <p:cTn id="31" presetID="23" presetClass="entr" presetSubtype="16"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1000"/>
                                        <p:tgtEl>
                                          <p:spTgt spid="11"/>
                                        </p:tgtEl>
                                        <p:attrNameLst>
                                          <p:attrName>ppt_w</p:attrName>
                                        </p:attrNameLst>
                                      </p:cBhvr>
                                      <p:tavLst>
                                        <p:tav tm="0">
                                          <p:val>
                                            <p:strVal val="0"/>
                                          </p:val>
                                        </p:tav>
                                        <p:tav tm="100000">
                                          <p:val>
                                            <p:strVal val="#ppt_w"/>
                                          </p:val>
                                        </p:tav>
                                      </p:tavLst>
                                    </p:anim>
                                    <p:anim calcmode="lin" valueType="num">
                                      <p:cBhvr additive="base">
                                        <p:cTn id="34" dur="1000"/>
                                        <p:tgtEl>
                                          <p:spTgt spid="11"/>
                                        </p:tgtEl>
                                        <p:attrNameLst>
                                          <p:attrName>ppt_h</p:attrName>
                                        </p:attrNameLst>
                                      </p:cBhvr>
                                      <p:tavLst>
                                        <p:tav tm="0">
                                          <p:val>
                                            <p:strVal val="0"/>
                                          </p:val>
                                        </p:tav>
                                        <p:tav tm="100000">
                                          <p:val>
                                            <p:strVal val="#ppt_h"/>
                                          </p:val>
                                        </p:tav>
                                      </p:tavLst>
                                    </p:anim>
                                  </p:childTnLst>
                                </p:cTn>
                              </p:par>
                            </p:childTnLst>
                          </p:cTn>
                        </p:par>
                        <p:par>
                          <p:cTn id="35" fill="hold">
                            <p:stCondLst>
                              <p:cond delay="4000"/>
                            </p:stCondLst>
                            <p:childTnLst>
                              <p:par>
                                <p:cTn id="36" presetID="23" presetClass="entr" presetSubtype="16" fill="hold" nodeType="after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1000"/>
                                        <p:tgtEl>
                                          <p:spTgt spid="16"/>
                                        </p:tgtEl>
                                        <p:attrNameLst>
                                          <p:attrName>ppt_w</p:attrName>
                                        </p:attrNameLst>
                                      </p:cBhvr>
                                      <p:tavLst>
                                        <p:tav tm="0">
                                          <p:val>
                                            <p:strVal val="0"/>
                                          </p:val>
                                        </p:tav>
                                        <p:tav tm="100000">
                                          <p:val>
                                            <p:strVal val="#ppt_w"/>
                                          </p:val>
                                        </p:tav>
                                      </p:tavLst>
                                    </p:anim>
                                    <p:anim calcmode="lin" valueType="num">
                                      <p:cBhvr additive="base">
                                        <p:cTn id="39" dur="1000"/>
                                        <p:tgtEl>
                                          <p:spTgt spid="16"/>
                                        </p:tgtEl>
                                        <p:attrNameLst>
                                          <p:attrName>ppt_h</p:attrName>
                                        </p:attrNameLst>
                                      </p:cBhvr>
                                      <p:tavLst>
                                        <p:tav tm="0">
                                          <p:val>
                                            <p:strVal val="0"/>
                                          </p:val>
                                        </p:tav>
                                        <p:tav tm="100000">
                                          <p:val>
                                            <p:strVal val="#ppt_h"/>
                                          </p:val>
                                        </p:tav>
                                      </p:tavLst>
                                    </p:anim>
                                  </p:childTnLst>
                                </p:cTn>
                              </p:par>
                              <p:par>
                                <p:cTn id="40" presetID="23" presetClass="entr" presetSubtype="16" fill="hold" nodeType="with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additive="base">
                                        <p:cTn id="42" dur="1000"/>
                                        <p:tgtEl>
                                          <p:spTgt spid="15"/>
                                        </p:tgtEl>
                                        <p:attrNameLst>
                                          <p:attrName>ppt_w</p:attrName>
                                        </p:attrNameLst>
                                      </p:cBhvr>
                                      <p:tavLst>
                                        <p:tav tm="0">
                                          <p:val>
                                            <p:strVal val="0"/>
                                          </p:val>
                                        </p:tav>
                                        <p:tav tm="100000">
                                          <p:val>
                                            <p:strVal val="#ppt_w"/>
                                          </p:val>
                                        </p:tav>
                                      </p:tavLst>
                                    </p:anim>
                                    <p:anim calcmode="lin" valueType="num">
                                      <p:cBhvr additive="base">
                                        <p:cTn id="43" dur="1000"/>
                                        <p:tgtEl>
                                          <p:spTgt spid="15"/>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
        <p:cNvGrpSpPr/>
        <p:nvPr/>
      </p:nvGrpSpPr>
      <p:grpSpPr>
        <a:xfrm>
          <a:off x="0" y="0"/>
          <a:ext cx="0" cy="0"/>
          <a:chOff x="0" y="0"/>
          <a:chExt cx="0" cy="0"/>
        </a:xfrm>
      </p:grpSpPr>
      <p:sp>
        <p:nvSpPr>
          <p:cNvPr id="213" name="Google Shape;213;p45"/>
          <p:cNvSpPr txBox="1">
            <a:spLocks noGrp="1"/>
          </p:cNvSpPr>
          <p:nvPr>
            <p:ph type="ctrTitle"/>
          </p:nvPr>
        </p:nvSpPr>
        <p:spPr>
          <a:xfrm>
            <a:off x="1407558" y="1941815"/>
            <a:ext cx="6369978" cy="1459442"/>
          </a:xfrm>
          <a:prstGeom prst="rect">
            <a:avLst/>
          </a:prstGeom>
        </p:spPr>
        <p:txBody>
          <a:bodyPr spcFirstLastPara="1" wrap="square" lIns="91425" tIns="91425" rIns="91425" bIns="91425" anchor="b" anchorCtr="0">
            <a:noAutofit/>
          </a:bodyPr>
          <a:lstStyle/>
          <a:p>
            <a:pPr lvl="0"/>
            <a:r>
              <a:rPr lang="sv-SE" dirty="0"/>
              <a:t>Nama proyek ini adalah “</a:t>
            </a:r>
            <a:r>
              <a:rPr lang="sv-SE" i="1" dirty="0"/>
              <a:t>Easy Shopping in Minimarket</a:t>
            </a:r>
            <a:r>
              <a:rPr lang="sv-SE" dirty="0"/>
              <a:t>”. Makna dari nama projek ini adalah kemudahan dalam berbelanja di minimarket.</a:t>
            </a:r>
            <a:endParaRPr dirty="0">
              <a:solidFill>
                <a:schemeClr val="lt1"/>
              </a:solidFill>
            </a:endParaRPr>
          </a:p>
        </p:txBody>
      </p:sp>
      <p:grpSp>
        <p:nvGrpSpPr>
          <p:cNvPr id="219" name="Google Shape;219;p45"/>
          <p:cNvGrpSpPr/>
          <p:nvPr/>
        </p:nvGrpSpPr>
        <p:grpSpPr>
          <a:xfrm>
            <a:off x="8476825" y="183200"/>
            <a:ext cx="432300" cy="372900"/>
            <a:chOff x="8476825" y="183200"/>
            <a:chExt cx="432300" cy="372900"/>
          </a:xfrm>
        </p:grpSpPr>
        <p:sp>
          <p:nvSpPr>
            <p:cNvPr id="220" name="Google Shape;220;p45">
              <a:hlinkClick r:id="rId4"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1" name="Google Shape;221;p45">
              <a:hlinkClick r:id="rId4"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45">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3" name="Google Shape;223;p45">
            <a:hlinkClick r:id="rId5" action="ppaction://hlinksldjump"/>
          </p:cNvPr>
          <p:cNvSpPr txBox="1">
            <a:spLocks noGrp="1"/>
          </p:cNvSpPr>
          <p:nvPr>
            <p:ph type="subTitle" idx="1"/>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chemeClr val="lt1"/>
                </a:solidFill>
              </a:rPr>
              <a:t>Back</a:t>
            </a:r>
            <a:endParaRPr sz="1600" dirty="0">
              <a:solidFill>
                <a:schemeClr val="lt1"/>
              </a:solidFill>
            </a:endParaRPr>
          </a:p>
        </p:txBody>
      </p:sp>
      <p:sp>
        <p:nvSpPr>
          <p:cNvPr id="4" name="Rectangle 3"/>
          <p:cNvSpPr/>
          <p:nvPr/>
        </p:nvSpPr>
        <p:spPr>
          <a:xfrm>
            <a:off x="231248" y="476950"/>
            <a:ext cx="1809900" cy="441900"/>
          </a:xfrm>
          <a:prstGeom prst="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216;p45">
            <a:hlinkClick r:id="rId6" action="ppaction://hlinksldjump"/>
          </p:cNvPr>
          <p:cNvSpPr txBox="1">
            <a:spLocks/>
          </p:cNvSpPr>
          <p:nvPr/>
        </p:nvSpPr>
        <p:spPr>
          <a:xfrm>
            <a:off x="465848" y="476950"/>
            <a:ext cx="1381795" cy="44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Nama Projek</a:t>
            </a:r>
            <a:endParaRPr lang="en-US" dirty="0"/>
          </a:p>
        </p:txBody>
      </p:sp>
      <p:sp>
        <p:nvSpPr>
          <p:cNvPr id="6" name="Rectangle 5">
            <a:hlinkClick r:id="rId7" action="ppaction://hlinksldjump"/>
          </p:cNvPr>
          <p:cNvSpPr/>
          <p:nvPr/>
        </p:nvSpPr>
        <p:spPr>
          <a:xfrm>
            <a:off x="2170023" y="476950"/>
            <a:ext cx="2145492" cy="441900"/>
          </a:xfrm>
          <a:prstGeom prst="rect">
            <a:avLst/>
          </a:prstGeom>
          <a:solidFill>
            <a:srgbClr val="886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Google Shape;216;p45">
            <a:hlinkClick r:id="rId6" action="ppaction://hlinksldjump"/>
          </p:cNvPr>
          <p:cNvSpPr txBox="1">
            <a:spLocks/>
          </p:cNvSpPr>
          <p:nvPr/>
        </p:nvSpPr>
        <p:spPr>
          <a:xfrm>
            <a:off x="2416602" y="485094"/>
            <a:ext cx="1631785" cy="4226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Spesifikasi Projek</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300">
        <p14:pan dir="r"/>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
        <p:cNvGrpSpPr/>
        <p:nvPr/>
      </p:nvGrpSpPr>
      <p:grpSpPr>
        <a:xfrm>
          <a:off x="0" y="0"/>
          <a:ext cx="0" cy="0"/>
          <a:chOff x="0" y="0"/>
          <a:chExt cx="0" cy="0"/>
        </a:xfrm>
      </p:grpSpPr>
      <p:grpSp>
        <p:nvGrpSpPr>
          <p:cNvPr id="219" name="Google Shape;219;p45"/>
          <p:cNvGrpSpPr/>
          <p:nvPr/>
        </p:nvGrpSpPr>
        <p:grpSpPr>
          <a:xfrm>
            <a:off x="8476825" y="183200"/>
            <a:ext cx="432300" cy="372900"/>
            <a:chOff x="8476825" y="183200"/>
            <a:chExt cx="432300" cy="372900"/>
          </a:xfrm>
        </p:grpSpPr>
        <p:sp>
          <p:nvSpPr>
            <p:cNvPr id="220" name="Google Shape;220;p45">
              <a:hlinkClick r:id="rId4"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1" name="Google Shape;221;p45">
              <a:hlinkClick r:id="rId4"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 name="Google Shape;223;p45">
            <a:hlinkClick r:id="rId5" action="ppaction://hlinksldjump"/>
          </p:cNvPr>
          <p:cNvSpPr txBox="1">
            <a:spLocks noGrp="1"/>
          </p:cNvSpPr>
          <p:nvPr>
            <p:ph type="subTitle" idx="1"/>
          </p:nvPr>
        </p:nvSpPr>
        <p:spPr>
          <a:xfrm>
            <a:off x="7600647" y="139450"/>
            <a:ext cx="684600" cy="33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chemeClr val="lt1"/>
                </a:solidFill>
              </a:rPr>
              <a:t>Back</a:t>
            </a:r>
            <a:endParaRPr sz="1600" dirty="0">
              <a:solidFill>
                <a:schemeClr val="lt1"/>
              </a:solidFill>
            </a:endParaRPr>
          </a:p>
        </p:txBody>
      </p:sp>
      <p:sp>
        <p:nvSpPr>
          <p:cNvPr id="222" name="Google Shape;222;p45">
            <a:hlinkClick r:id="rId5" action="ppaction://hlinksldjump"/>
          </p:cNvPr>
          <p:cNvSpPr/>
          <p:nvPr/>
        </p:nvSpPr>
        <p:spPr>
          <a:xfrm>
            <a:off x="7537950" y="186275"/>
            <a:ext cx="8100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 name="Rectangle 3">
            <a:hlinkClick r:id="rId6" action="ppaction://hlinksldjump"/>
          </p:cNvPr>
          <p:cNvSpPr/>
          <p:nvPr/>
        </p:nvSpPr>
        <p:spPr>
          <a:xfrm>
            <a:off x="231248" y="476950"/>
            <a:ext cx="1809900" cy="441900"/>
          </a:xfrm>
          <a:prstGeom prst="rect">
            <a:avLst/>
          </a:prstGeom>
          <a:solidFill>
            <a:srgbClr val="886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216;p45">
            <a:hlinkClick r:id="rId6" action="ppaction://hlinksldjump"/>
          </p:cNvPr>
          <p:cNvSpPr txBox="1">
            <a:spLocks/>
          </p:cNvSpPr>
          <p:nvPr/>
        </p:nvSpPr>
        <p:spPr>
          <a:xfrm>
            <a:off x="465848" y="476950"/>
            <a:ext cx="1381795" cy="44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Nama Projek</a:t>
            </a:r>
            <a:endParaRPr lang="en-US" dirty="0"/>
          </a:p>
        </p:txBody>
      </p:sp>
      <p:sp>
        <p:nvSpPr>
          <p:cNvPr id="2" name="Rounded Rectangle 1"/>
          <p:cNvSpPr/>
          <p:nvPr/>
        </p:nvSpPr>
        <p:spPr>
          <a:xfrm>
            <a:off x="955464" y="1577947"/>
            <a:ext cx="3270614" cy="1570291"/>
          </a:xfrm>
          <a:prstGeom prst="round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smtClean="0">
                <a:latin typeface="Bungee" panose="020B0604020202020204" charset="0"/>
              </a:rPr>
              <a:t>Menggunakan </a:t>
            </a:r>
            <a:r>
              <a:rPr lang="en-US" sz="1800" dirty="0">
                <a:latin typeface="Bungee" panose="020B0604020202020204" charset="0"/>
              </a:rPr>
              <a:t>bahasa pemrograman</a:t>
            </a:r>
            <a:r>
              <a:rPr lang="id-ID" sz="1800" dirty="0">
                <a:latin typeface="Bungee" panose="020B0604020202020204" charset="0"/>
              </a:rPr>
              <a:t> </a:t>
            </a:r>
            <a:r>
              <a:rPr lang="en-US" sz="1800" dirty="0">
                <a:latin typeface="Bungee" panose="020B0604020202020204" charset="0"/>
              </a:rPr>
              <a:t>JAVA.</a:t>
            </a:r>
          </a:p>
        </p:txBody>
      </p:sp>
      <p:sp>
        <p:nvSpPr>
          <p:cNvPr id="14" name="Rounded Rectangle 13"/>
          <p:cNvSpPr/>
          <p:nvPr/>
        </p:nvSpPr>
        <p:spPr>
          <a:xfrm>
            <a:off x="4484671" y="2363093"/>
            <a:ext cx="3270614" cy="1570291"/>
          </a:xfrm>
          <a:prstGeom prst="round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latin typeface="Bungee" panose="020B0604020202020204" charset="0"/>
              </a:rPr>
              <a:t>Menggunakan </a:t>
            </a:r>
            <a:r>
              <a:rPr lang="en-US" sz="1600" i="1" dirty="0">
                <a:latin typeface="Bungee" panose="020B0604020202020204" charset="0"/>
              </a:rPr>
              <a:t>Graphical User</a:t>
            </a:r>
            <a:r>
              <a:rPr lang="id-ID" sz="1600" i="1" dirty="0">
                <a:latin typeface="Bungee" panose="020B0604020202020204" charset="0"/>
              </a:rPr>
              <a:t/>
            </a:r>
            <a:br>
              <a:rPr lang="id-ID" sz="1600" i="1" dirty="0">
                <a:latin typeface="Bungee" panose="020B0604020202020204" charset="0"/>
              </a:rPr>
            </a:br>
            <a:r>
              <a:rPr lang="id-ID" sz="1600" i="1" dirty="0">
                <a:latin typeface="Bungee" panose="020B0604020202020204" charset="0"/>
              </a:rPr>
              <a:t>  </a:t>
            </a:r>
            <a:r>
              <a:rPr lang="en-US" sz="1600" i="1" dirty="0">
                <a:latin typeface="Bungee" panose="020B0604020202020204" charset="0"/>
              </a:rPr>
              <a:t>Interface</a:t>
            </a:r>
            <a:r>
              <a:rPr lang="en-US" sz="1600" dirty="0">
                <a:latin typeface="Bungee" panose="020B0604020202020204" charset="0"/>
              </a:rPr>
              <a:t>(GUI) dengan JAVA Swing.</a:t>
            </a:r>
          </a:p>
        </p:txBody>
      </p:sp>
      <p:sp>
        <p:nvSpPr>
          <p:cNvPr id="15" name="Rectangle 14">
            <a:hlinkClick r:id="rId7" action="ppaction://hlinksldjump"/>
          </p:cNvPr>
          <p:cNvSpPr/>
          <p:nvPr/>
        </p:nvSpPr>
        <p:spPr>
          <a:xfrm>
            <a:off x="2170023" y="476950"/>
            <a:ext cx="2145492" cy="441900"/>
          </a:xfrm>
          <a:prstGeom prst="rect">
            <a:avLst/>
          </a:prstGeom>
          <a:solidFill>
            <a:srgbClr val="9E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Google Shape;216;p45">
            <a:hlinkClick r:id="rId6" action="ppaction://hlinksldjump"/>
          </p:cNvPr>
          <p:cNvSpPr txBox="1">
            <a:spLocks/>
          </p:cNvSpPr>
          <p:nvPr/>
        </p:nvSpPr>
        <p:spPr>
          <a:xfrm>
            <a:off x="2416602" y="485094"/>
            <a:ext cx="1631785" cy="422625"/>
          </a:xfrm>
          <a:prstGeom prst="rect">
            <a:avLst/>
          </a:prstGeom>
          <a:solidFill>
            <a:srgbClr val="9E8385"/>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2pPr>
            <a:lvl3pPr marL="1371600" marR="0" lvl="2"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3pPr>
            <a:lvl4pPr marL="1828800" marR="0" lvl="3"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4pPr>
            <a:lvl5pPr marL="2286000" marR="0" lvl="4"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5pPr>
            <a:lvl6pPr marL="2743200" marR="0" lvl="5"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6pPr>
            <a:lvl7pPr marL="3200400" marR="0" lvl="6"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7pPr>
            <a:lvl8pPr marL="3657600" marR="0" lvl="7"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8pPr>
            <a:lvl9pPr marL="4114800" marR="0" lvl="8" indent="-317500" algn="ctr" rtl="0">
              <a:lnSpc>
                <a:spcPct val="100000"/>
              </a:lnSpc>
              <a:spcBef>
                <a:spcPts val="0"/>
              </a:spcBef>
              <a:spcAft>
                <a:spcPts val="0"/>
              </a:spcAft>
              <a:buClr>
                <a:schemeClr val="lt1"/>
              </a:buClr>
              <a:buSzPts val="2800"/>
              <a:buFont typeface="Advent Pro"/>
              <a:buNone/>
              <a:defRPr sz="2800" b="0" i="0" u="none" strike="noStrike" cap="none">
                <a:solidFill>
                  <a:schemeClr val="lt1"/>
                </a:solidFill>
                <a:latin typeface="Advent Pro"/>
                <a:ea typeface="Advent Pro"/>
                <a:cs typeface="Advent Pro"/>
                <a:sym typeface="Advent Pro"/>
              </a:defRPr>
            </a:lvl9pPr>
          </a:lstStyle>
          <a:p>
            <a:pPr marL="0" indent="0"/>
            <a:r>
              <a:rPr lang="id-ID" dirty="0" smtClean="0"/>
              <a:t>Spesifikasi Projek</a:t>
            </a:r>
            <a:endParaRPr lang="en-US" dirty="0"/>
          </a:p>
        </p:txBody>
      </p:sp>
    </p:spTree>
    <p:extLst>
      <p:ext uri="{BB962C8B-B14F-4D97-AF65-F5344CB8AC3E}">
        <p14:creationId xmlns:p14="http://schemas.microsoft.com/office/powerpoint/2010/main" val="2877713605"/>
      </p:ext>
    </p:extLst>
  </p:cSld>
  <p:clrMapOvr>
    <a:masterClrMapping/>
  </p:clrMapOvr>
  <mc:AlternateContent xmlns:mc="http://schemas.openxmlformats.org/markup-compatibility/2006">
    <mc:Choice xmlns:p14="http://schemas.microsoft.com/office/powerpoint/2010/main" Requires="p14">
      <p:transition spd="slow" p14:dur="1300">
        <p14:pan/>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Interactive Tech by Slidesgo">
  <a:themeElements>
    <a:clrScheme name="Simple Light">
      <a:dk1>
        <a:srgbClr val="5B0F00"/>
      </a:dk1>
      <a:lt1>
        <a:srgbClr val="FFFFFF"/>
      </a:lt1>
      <a:dk2>
        <a:srgbClr val="EA9999"/>
      </a:dk2>
      <a:lt2>
        <a:srgbClr val="E06666"/>
      </a:lt2>
      <a:accent1>
        <a:srgbClr val="EA9999"/>
      </a:accent1>
      <a:accent2>
        <a:srgbClr val="5B0F00"/>
      </a:accent2>
      <a:accent3>
        <a:srgbClr val="CC0000"/>
      </a:accent3>
      <a:accent4>
        <a:srgbClr val="F4CCCC"/>
      </a:accent4>
      <a:accent5>
        <a:srgbClr val="CC4125"/>
      </a:accent5>
      <a:accent6>
        <a:srgbClr val="A61C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TotalTime>
  <Words>283</Words>
  <Application>Microsoft Office PowerPoint</Application>
  <PresentationFormat>On-screen Show (16:9)</PresentationFormat>
  <Paragraphs>61</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Advent Pro Medium</vt:lpstr>
      <vt:lpstr>Arial</vt:lpstr>
      <vt:lpstr>Bungee</vt:lpstr>
      <vt:lpstr>Advent Pro</vt:lpstr>
      <vt:lpstr>Interactive Tech by Slidesgo</vt:lpstr>
      <vt:lpstr>Sistem minimarket</vt:lpstr>
      <vt:lpstr>Mochammad Fiqri A ( 2019230084 ) Albantani Meiditya Hasan ( 2019230131 ) Sebastian Bagus Kurniawan ( 2019230142 ) Muhamad Nizar Sani ( 2019230149 )</vt:lpstr>
      <vt:lpstr>pendahuluan</vt:lpstr>
      <vt:lpstr>Latar belakang</vt:lpstr>
      <vt:lpstr>Rumusan masalah</vt:lpstr>
      <vt:lpstr>TUJUAN</vt:lpstr>
      <vt:lpstr>PEMBAHASAN</vt:lpstr>
      <vt:lpstr>Nama proyek ini adalah “Easy Shopping in Minimarket”. Makna dari nama projek ini adalah kemudahan dalam berbelanja di minimarket.</vt:lpstr>
      <vt:lpstr>PowerPoint Presentation</vt:lpstr>
      <vt:lpstr>PowerPoint Presentation</vt:lpstr>
      <vt:lpstr>PowerPoint Presentation</vt:lpstr>
      <vt:lpstr>Diagram</vt:lpstr>
      <vt:lpstr>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 minimarket</dc:title>
  <cp:lastModifiedBy>Mochammad Fiqri</cp:lastModifiedBy>
  <cp:revision>21</cp:revision>
  <dcterms:modified xsi:type="dcterms:W3CDTF">2022-01-05T18:21:04Z</dcterms:modified>
</cp:coreProperties>
</file>